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300" r:id="rId3"/>
    <p:sldId id="335" r:id="rId4"/>
    <p:sldId id="256" r:id="rId5"/>
    <p:sldId id="303" r:id="rId6"/>
    <p:sldId id="294" r:id="rId7"/>
    <p:sldId id="305" r:id="rId8"/>
    <p:sldId id="306" r:id="rId9"/>
    <p:sldId id="307" r:id="rId10"/>
    <p:sldId id="308" r:id="rId11"/>
    <p:sldId id="309" r:id="rId12"/>
    <p:sldId id="310" r:id="rId13"/>
    <p:sldId id="311" r:id="rId14"/>
    <p:sldId id="313" r:id="rId15"/>
    <p:sldId id="315" r:id="rId16"/>
    <p:sldId id="316" r:id="rId17"/>
    <p:sldId id="317" r:id="rId18"/>
    <p:sldId id="318" r:id="rId19"/>
    <p:sldId id="319" r:id="rId20"/>
    <p:sldId id="320" r:id="rId21"/>
    <p:sldId id="334" r:id="rId22"/>
    <p:sldId id="283" r:id="rId23"/>
    <p:sldId id="321" r:id="rId24"/>
    <p:sldId id="322" r:id="rId25"/>
    <p:sldId id="323" r:id="rId26"/>
    <p:sldId id="324" r:id="rId27"/>
    <p:sldId id="325" r:id="rId28"/>
    <p:sldId id="326" r:id="rId29"/>
    <p:sldId id="327" r:id="rId30"/>
    <p:sldId id="328" r:id="rId31"/>
    <p:sldId id="329" r:id="rId32"/>
    <p:sldId id="330" r:id="rId33"/>
    <p:sldId id="331" r:id="rId34"/>
    <p:sldId id="301" r:id="rId35"/>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שער" id="{16F16C8E-9F7A-494D-A6C7-4427D8367C67}">
          <p14:sldIdLst>
            <p14:sldId id="257"/>
          </p14:sldIdLst>
        </p14:section>
        <p14:section name="לפני שמתחילים" id="{A3426E99-2AF7-4A3B-A058-DAC20099BAE9}">
          <p14:sldIdLst>
            <p14:sldId id="300"/>
          </p14:sldIdLst>
        </p14:section>
        <p14:section name="הקדמה" id="{4000C513-3555-46EA-912C-34C9FFD5020E}">
          <p14:sldIdLst>
            <p14:sldId id="335"/>
          </p14:sldIdLst>
        </p14:section>
        <p14:section name="התקנה דרך הרשת" id="{7771EDA2-9BCC-4A2A-98A4-0A50AB75F442}">
          <p14:sldIdLst>
            <p14:sldId id="256"/>
            <p14:sldId id="303"/>
            <p14:sldId id="294"/>
            <p14:sldId id="305"/>
            <p14:sldId id="306"/>
            <p14:sldId id="307"/>
            <p14:sldId id="308"/>
            <p14:sldId id="309"/>
            <p14:sldId id="310"/>
            <p14:sldId id="311"/>
            <p14:sldId id="313"/>
            <p14:sldId id="315"/>
            <p14:sldId id="316"/>
            <p14:sldId id="317"/>
            <p14:sldId id="318"/>
            <p14:sldId id="319"/>
            <p14:sldId id="320"/>
            <p14:sldId id="334"/>
          </p14:sldIdLst>
        </p14:section>
        <p14:section name="עדכון חבילות ראשוני" id="{48307E25-BE3E-4424-9AAE-8A43D136F6D5}">
          <p14:sldIdLst>
            <p14:sldId id="283"/>
            <p14:sldId id="321"/>
            <p14:sldId id="322"/>
            <p14:sldId id="323"/>
            <p14:sldId id="324"/>
            <p14:sldId id="325"/>
            <p14:sldId id="326"/>
            <p14:sldId id="327"/>
            <p14:sldId id="328"/>
            <p14:sldId id="329"/>
            <p14:sldId id="330"/>
            <p14:sldId id="331"/>
          </p14:sldIdLst>
        </p14:section>
        <p14:section name="מקורות" id="{7176314C-D499-4988-92F1-56A7348F935D}">
          <p14:sldIdLst>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FFFF66"/>
    <a:srgbClr val="8E0000"/>
    <a:srgbClr val="084149"/>
    <a:srgbClr val="118191"/>
    <a:srgbClr val="FFCC00"/>
    <a:srgbClr val="0000FF"/>
    <a:srgbClr val="CBC6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60"/>
  </p:normalViewPr>
  <p:slideViewPr>
    <p:cSldViewPr snapToGrid="0">
      <p:cViewPr varScale="1">
        <p:scale>
          <a:sx n="62" d="100"/>
          <a:sy n="62" d="100"/>
        </p:scale>
        <p:origin x="86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23A46-432B-4ED4-8780-DB1BA902323C}" type="datetimeFigureOut">
              <a:rPr lang="en-IL" smtClean="0"/>
              <a:t>27/03/2025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ECAD2-E1D8-4BBA-9931-80DF036690DC}" type="slidenum">
              <a:rPr lang="en-IL" smtClean="0"/>
              <a:t>‹#›</a:t>
            </a:fld>
            <a:endParaRPr lang="en-IL"/>
          </a:p>
        </p:txBody>
      </p:sp>
    </p:spTree>
    <p:extLst>
      <p:ext uri="{BB962C8B-B14F-4D97-AF65-F5344CB8AC3E}">
        <p14:creationId xmlns:p14="http://schemas.microsoft.com/office/powerpoint/2010/main" val="1887710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1BECAD2-E1D8-4BBA-9931-80DF036690DC}" type="slidenum">
              <a:rPr lang="en-IL" smtClean="0"/>
              <a:t>14</a:t>
            </a:fld>
            <a:endParaRPr lang="en-IL"/>
          </a:p>
        </p:txBody>
      </p:sp>
    </p:spTree>
    <p:extLst>
      <p:ext uri="{BB962C8B-B14F-4D97-AF65-F5344CB8AC3E}">
        <p14:creationId xmlns:p14="http://schemas.microsoft.com/office/powerpoint/2010/main" val="3808927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4B147-4CA9-8FFF-3040-B95A060932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164F2227-1675-1658-CF6D-4E72877886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41132DC5-5713-0BBE-007B-8424703FA267}"/>
              </a:ext>
            </a:extLst>
          </p:cNvPr>
          <p:cNvSpPr>
            <a:spLocks noGrp="1"/>
          </p:cNvSpPr>
          <p:nvPr>
            <p:ph type="dt" sz="half" idx="10"/>
          </p:nvPr>
        </p:nvSpPr>
        <p:spPr/>
        <p:txBody>
          <a:bodyPr/>
          <a:lstStyle/>
          <a:p>
            <a:fld id="{66EB90F6-6A35-4A92-8524-B1CF2BC31864}" type="datetimeFigureOut">
              <a:rPr lang="he-IL" smtClean="0"/>
              <a:t>כ"ז/אדר/תשפ"ה</a:t>
            </a:fld>
            <a:endParaRPr lang="he-IL"/>
          </a:p>
        </p:txBody>
      </p:sp>
      <p:sp>
        <p:nvSpPr>
          <p:cNvPr id="5" name="Footer Placeholder 4">
            <a:extLst>
              <a:ext uri="{FF2B5EF4-FFF2-40B4-BE49-F238E27FC236}">
                <a16:creationId xmlns:a16="http://schemas.microsoft.com/office/drawing/2014/main" id="{055023C9-38CB-FC87-FE61-781FE9CA668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77DFDCE-8209-E298-91B4-B62F31C4C64C}"/>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58843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56C1-06E2-BC7F-3A5E-3D1BB0ACCA4A}"/>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6A6ABCC5-E061-ED5C-889B-6794957F9E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291F110D-4192-CB1C-41A1-5F9508596448}"/>
              </a:ext>
            </a:extLst>
          </p:cNvPr>
          <p:cNvSpPr>
            <a:spLocks noGrp="1"/>
          </p:cNvSpPr>
          <p:nvPr>
            <p:ph type="dt" sz="half" idx="10"/>
          </p:nvPr>
        </p:nvSpPr>
        <p:spPr/>
        <p:txBody>
          <a:bodyPr/>
          <a:lstStyle/>
          <a:p>
            <a:fld id="{66EB90F6-6A35-4A92-8524-B1CF2BC31864}" type="datetimeFigureOut">
              <a:rPr lang="he-IL" smtClean="0"/>
              <a:t>כ"ז/אדר/תשפ"ה</a:t>
            </a:fld>
            <a:endParaRPr lang="he-IL"/>
          </a:p>
        </p:txBody>
      </p:sp>
      <p:sp>
        <p:nvSpPr>
          <p:cNvPr id="5" name="Footer Placeholder 4">
            <a:extLst>
              <a:ext uri="{FF2B5EF4-FFF2-40B4-BE49-F238E27FC236}">
                <a16:creationId xmlns:a16="http://schemas.microsoft.com/office/drawing/2014/main" id="{016A9AC9-779F-7E5D-C442-07A4AB978DD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305A565-4DD4-53F3-ABF6-42C0873FFD4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153322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EA9C74-C364-B616-7322-50DD29EE66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0496E073-1FE4-DF38-FA5A-F4B853114C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60F37DB-29FF-B6B6-3E67-0CB69779C688}"/>
              </a:ext>
            </a:extLst>
          </p:cNvPr>
          <p:cNvSpPr>
            <a:spLocks noGrp="1"/>
          </p:cNvSpPr>
          <p:nvPr>
            <p:ph type="dt" sz="half" idx="10"/>
          </p:nvPr>
        </p:nvSpPr>
        <p:spPr/>
        <p:txBody>
          <a:bodyPr/>
          <a:lstStyle/>
          <a:p>
            <a:fld id="{66EB90F6-6A35-4A92-8524-B1CF2BC31864}" type="datetimeFigureOut">
              <a:rPr lang="he-IL" smtClean="0"/>
              <a:t>כ"ז/אדר/תשפ"ה</a:t>
            </a:fld>
            <a:endParaRPr lang="he-IL"/>
          </a:p>
        </p:txBody>
      </p:sp>
      <p:sp>
        <p:nvSpPr>
          <p:cNvPr id="5" name="Footer Placeholder 4">
            <a:extLst>
              <a:ext uri="{FF2B5EF4-FFF2-40B4-BE49-F238E27FC236}">
                <a16:creationId xmlns:a16="http://schemas.microsoft.com/office/drawing/2014/main" id="{A2D4540B-AFEE-921B-0D97-268362DE300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968C9A1-8A10-A0B1-22BD-E95D2689E8ED}"/>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698250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C6CD-67E4-ED1A-F769-4305F828B614}"/>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E4540FCD-079C-E137-31CE-93CEA8555A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853859E-0892-E869-3DE1-CEB780149AFF}"/>
              </a:ext>
            </a:extLst>
          </p:cNvPr>
          <p:cNvSpPr>
            <a:spLocks noGrp="1"/>
          </p:cNvSpPr>
          <p:nvPr>
            <p:ph type="dt" sz="half" idx="10"/>
          </p:nvPr>
        </p:nvSpPr>
        <p:spPr/>
        <p:txBody>
          <a:bodyPr/>
          <a:lstStyle/>
          <a:p>
            <a:fld id="{66EB90F6-6A35-4A92-8524-B1CF2BC31864}" type="datetimeFigureOut">
              <a:rPr lang="he-IL" smtClean="0"/>
              <a:t>כ"ז/אדר/תשפ"ה</a:t>
            </a:fld>
            <a:endParaRPr lang="he-IL"/>
          </a:p>
        </p:txBody>
      </p:sp>
      <p:sp>
        <p:nvSpPr>
          <p:cNvPr id="5" name="Footer Placeholder 4">
            <a:extLst>
              <a:ext uri="{FF2B5EF4-FFF2-40B4-BE49-F238E27FC236}">
                <a16:creationId xmlns:a16="http://schemas.microsoft.com/office/drawing/2014/main" id="{BE2FCE72-BBD2-E67F-2AEC-54BB5E951DD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AEFFA7A-8773-30F8-7890-50C21006661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72008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802D1-8940-64F0-AE18-459FB60C51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C7135EF8-CA2F-B3A9-D059-500474DB2F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4B721F-C23B-38C8-2358-77AAABD1A139}"/>
              </a:ext>
            </a:extLst>
          </p:cNvPr>
          <p:cNvSpPr>
            <a:spLocks noGrp="1"/>
          </p:cNvSpPr>
          <p:nvPr>
            <p:ph type="dt" sz="half" idx="10"/>
          </p:nvPr>
        </p:nvSpPr>
        <p:spPr/>
        <p:txBody>
          <a:bodyPr/>
          <a:lstStyle/>
          <a:p>
            <a:fld id="{66EB90F6-6A35-4A92-8524-B1CF2BC31864}" type="datetimeFigureOut">
              <a:rPr lang="he-IL" smtClean="0"/>
              <a:t>כ"ז/אדר/תשפ"ה</a:t>
            </a:fld>
            <a:endParaRPr lang="he-IL"/>
          </a:p>
        </p:txBody>
      </p:sp>
      <p:sp>
        <p:nvSpPr>
          <p:cNvPr id="5" name="Footer Placeholder 4">
            <a:extLst>
              <a:ext uri="{FF2B5EF4-FFF2-40B4-BE49-F238E27FC236}">
                <a16:creationId xmlns:a16="http://schemas.microsoft.com/office/drawing/2014/main" id="{E327FED4-9A1A-160A-FE1D-7E3DC09D6DF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3D34174-B449-9270-31C1-B6E64E72FDA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799155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0D9A-746C-B2F0-FD46-058D5AF5285B}"/>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C8B9F3D-62FA-B50F-85F4-83C932ED9D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B35A46DA-1CBA-3338-3FEA-84F6D24E0C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D8456F91-5675-435F-8B5E-5C9072720D74}"/>
              </a:ext>
            </a:extLst>
          </p:cNvPr>
          <p:cNvSpPr>
            <a:spLocks noGrp="1"/>
          </p:cNvSpPr>
          <p:nvPr>
            <p:ph type="dt" sz="half" idx="10"/>
          </p:nvPr>
        </p:nvSpPr>
        <p:spPr/>
        <p:txBody>
          <a:bodyPr/>
          <a:lstStyle/>
          <a:p>
            <a:fld id="{66EB90F6-6A35-4A92-8524-B1CF2BC31864}" type="datetimeFigureOut">
              <a:rPr lang="he-IL" smtClean="0"/>
              <a:t>כ"ז/אדר/תשפ"ה</a:t>
            </a:fld>
            <a:endParaRPr lang="he-IL"/>
          </a:p>
        </p:txBody>
      </p:sp>
      <p:sp>
        <p:nvSpPr>
          <p:cNvPr id="6" name="Footer Placeholder 5">
            <a:extLst>
              <a:ext uri="{FF2B5EF4-FFF2-40B4-BE49-F238E27FC236}">
                <a16:creationId xmlns:a16="http://schemas.microsoft.com/office/drawing/2014/main" id="{F0D54AE0-214A-E5E9-0F33-2B47962D67A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494B5C7-44EB-A42F-3C16-3D4E0D87BF40}"/>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028468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39C34-9A91-6A6A-F12C-09D5AD7A25FD}"/>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CD86C04A-6EAC-0040-7F87-FE7DD54E9A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191B28-A6FF-D501-055A-0DC9738E27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9E219C85-55BE-498E-F9D0-37F646A6B7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E10844-6C76-0458-A088-7C10F1CC47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2246C7EC-D724-316E-6C38-F16085F5420B}"/>
              </a:ext>
            </a:extLst>
          </p:cNvPr>
          <p:cNvSpPr>
            <a:spLocks noGrp="1"/>
          </p:cNvSpPr>
          <p:nvPr>
            <p:ph type="dt" sz="half" idx="10"/>
          </p:nvPr>
        </p:nvSpPr>
        <p:spPr/>
        <p:txBody>
          <a:bodyPr/>
          <a:lstStyle/>
          <a:p>
            <a:fld id="{66EB90F6-6A35-4A92-8524-B1CF2BC31864}" type="datetimeFigureOut">
              <a:rPr lang="he-IL" smtClean="0"/>
              <a:t>כ"ז/אדר/תשפ"ה</a:t>
            </a:fld>
            <a:endParaRPr lang="he-IL"/>
          </a:p>
        </p:txBody>
      </p:sp>
      <p:sp>
        <p:nvSpPr>
          <p:cNvPr id="8" name="Footer Placeholder 7">
            <a:extLst>
              <a:ext uri="{FF2B5EF4-FFF2-40B4-BE49-F238E27FC236}">
                <a16:creationId xmlns:a16="http://schemas.microsoft.com/office/drawing/2014/main" id="{F5C546EE-5454-EA91-2301-461738442D0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3C7D6C98-4818-4473-8812-814809C49196}"/>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10281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13C5-7457-5281-92DF-EA682F25395D}"/>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D508A3FE-B7F8-F410-A6C5-CBA8D7D1DC57}"/>
              </a:ext>
            </a:extLst>
          </p:cNvPr>
          <p:cNvSpPr>
            <a:spLocks noGrp="1"/>
          </p:cNvSpPr>
          <p:nvPr>
            <p:ph type="dt" sz="half" idx="10"/>
          </p:nvPr>
        </p:nvSpPr>
        <p:spPr/>
        <p:txBody>
          <a:bodyPr/>
          <a:lstStyle/>
          <a:p>
            <a:fld id="{66EB90F6-6A35-4A92-8524-B1CF2BC31864}" type="datetimeFigureOut">
              <a:rPr lang="he-IL" smtClean="0"/>
              <a:t>כ"ז/אדר/תשפ"ה</a:t>
            </a:fld>
            <a:endParaRPr lang="he-IL"/>
          </a:p>
        </p:txBody>
      </p:sp>
      <p:sp>
        <p:nvSpPr>
          <p:cNvPr id="4" name="Footer Placeholder 3">
            <a:extLst>
              <a:ext uri="{FF2B5EF4-FFF2-40B4-BE49-F238E27FC236}">
                <a16:creationId xmlns:a16="http://schemas.microsoft.com/office/drawing/2014/main" id="{3A04D0B8-E8D4-55F3-E5F2-4A767EFA3DE7}"/>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C4329DFB-42BA-448F-66D4-F5946F20D9B5}"/>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978369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438D1B-2069-6EF4-804F-82A9A1C1383A}"/>
              </a:ext>
            </a:extLst>
          </p:cNvPr>
          <p:cNvSpPr>
            <a:spLocks noGrp="1"/>
          </p:cNvSpPr>
          <p:nvPr>
            <p:ph type="dt" sz="half" idx="10"/>
          </p:nvPr>
        </p:nvSpPr>
        <p:spPr/>
        <p:txBody>
          <a:bodyPr/>
          <a:lstStyle/>
          <a:p>
            <a:fld id="{66EB90F6-6A35-4A92-8524-B1CF2BC31864}" type="datetimeFigureOut">
              <a:rPr lang="he-IL" smtClean="0"/>
              <a:t>כ"ז/אדר/תשפ"ה</a:t>
            </a:fld>
            <a:endParaRPr lang="he-IL"/>
          </a:p>
        </p:txBody>
      </p:sp>
      <p:sp>
        <p:nvSpPr>
          <p:cNvPr id="3" name="Footer Placeholder 2">
            <a:extLst>
              <a:ext uri="{FF2B5EF4-FFF2-40B4-BE49-F238E27FC236}">
                <a16:creationId xmlns:a16="http://schemas.microsoft.com/office/drawing/2014/main" id="{4F4F7BA2-F5A1-F75B-BA48-959BF1AEDD59}"/>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F4788536-655A-74F8-B1C5-9E5F9EBF65BD}"/>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800064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140EB-FC4C-6507-ABD1-A0C7470644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AB72C256-4605-7755-49B8-562E8E534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803154E-640A-681A-8995-28DE81DB43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E91482-28D7-FF09-B574-21A18027D730}"/>
              </a:ext>
            </a:extLst>
          </p:cNvPr>
          <p:cNvSpPr>
            <a:spLocks noGrp="1"/>
          </p:cNvSpPr>
          <p:nvPr>
            <p:ph type="dt" sz="half" idx="10"/>
          </p:nvPr>
        </p:nvSpPr>
        <p:spPr/>
        <p:txBody>
          <a:bodyPr/>
          <a:lstStyle/>
          <a:p>
            <a:fld id="{66EB90F6-6A35-4A92-8524-B1CF2BC31864}" type="datetimeFigureOut">
              <a:rPr lang="he-IL" smtClean="0"/>
              <a:t>כ"ז/אדר/תשפ"ה</a:t>
            </a:fld>
            <a:endParaRPr lang="he-IL"/>
          </a:p>
        </p:txBody>
      </p:sp>
      <p:sp>
        <p:nvSpPr>
          <p:cNvPr id="6" name="Footer Placeholder 5">
            <a:extLst>
              <a:ext uri="{FF2B5EF4-FFF2-40B4-BE49-F238E27FC236}">
                <a16:creationId xmlns:a16="http://schemas.microsoft.com/office/drawing/2014/main" id="{6A3E9DCA-B961-0FF0-B4AE-DEC002DF0E73}"/>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D87E21D-698F-181D-ED61-7C70DAFC3381}"/>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788798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8DDA-88F8-0A54-2E93-6A3BC6134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990CE2AC-AD54-84B4-B63F-259107FB95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827A12C6-8C21-7F0C-7C0F-7F06E5FF9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364CA5-7073-7AAD-5B3E-EE58FCC2A27C}"/>
              </a:ext>
            </a:extLst>
          </p:cNvPr>
          <p:cNvSpPr>
            <a:spLocks noGrp="1"/>
          </p:cNvSpPr>
          <p:nvPr>
            <p:ph type="dt" sz="half" idx="10"/>
          </p:nvPr>
        </p:nvSpPr>
        <p:spPr/>
        <p:txBody>
          <a:bodyPr/>
          <a:lstStyle/>
          <a:p>
            <a:fld id="{66EB90F6-6A35-4A92-8524-B1CF2BC31864}" type="datetimeFigureOut">
              <a:rPr lang="he-IL" smtClean="0"/>
              <a:t>כ"ז/אדר/תשפ"ה</a:t>
            </a:fld>
            <a:endParaRPr lang="he-IL"/>
          </a:p>
        </p:txBody>
      </p:sp>
      <p:sp>
        <p:nvSpPr>
          <p:cNvPr id="6" name="Footer Placeholder 5">
            <a:extLst>
              <a:ext uri="{FF2B5EF4-FFF2-40B4-BE49-F238E27FC236}">
                <a16:creationId xmlns:a16="http://schemas.microsoft.com/office/drawing/2014/main" id="{6C1037CC-ECA3-3127-6664-659709AE994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AD248FF3-CFBA-1E3C-30B4-74F38467F1C7}"/>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968140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0ACA0-1260-1DE9-038A-B1F7204DC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33D38D27-CA23-0D07-CE12-E368253675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F9BFBF9-349D-2061-5851-CC999173DF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EB90F6-6A35-4A92-8524-B1CF2BC31864}" type="datetimeFigureOut">
              <a:rPr lang="he-IL" smtClean="0"/>
              <a:t>כ"ז/אדר/תשפ"ה</a:t>
            </a:fld>
            <a:endParaRPr lang="he-IL"/>
          </a:p>
        </p:txBody>
      </p:sp>
      <p:sp>
        <p:nvSpPr>
          <p:cNvPr id="5" name="Footer Placeholder 4">
            <a:extLst>
              <a:ext uri="{FF2B5EF4-FFF2-40B4-BE49-F238E27FC236}">
                <a16:creationId xmlns:a16="http://schemas.microsoft.com/office/drawing/2014/main" id="{9BF88EE2-0082-A300-C682-1A2B33274C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C607B2A1-31DC-B5E9-655D-CE7A53AB91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B0F47F-CE65-44CD-BC11-238142476D3B}" type="slidenum">
              <a:rPr lang="he-IL" smtClean="0"/>
              <a:t>‹#›</a:t>
            </a:fld>
            <a:endParaRPr lang="he-IL"/>
          </a:p>
        </p:txBody>
      </p:sp>
    </p:spTree>
    <p:extLst>
      <p:ext uri="{BB962C8B-B14F-4D97-AF65-F5344CB8AC3E}">
        <p14:creationId xmlns:p14="http://schemas.microsoft.com/office/powerpoint/2010/main" val="1428485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yx.srayaa.com/" TargetMode="External"/><Relationship Id="rId2" Type="http://schemas.openxmlformats.org/officeDocument/2006/relationships/hyperlink" Target="https://srayaa.wixsite.com/math/various"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file:///C:\Users" TargetMode="External"/><Relationship Id="rId1" Type="http://schemas.openxmlformats.org/officeDocument/2006/relationships/slideLayout" Target="../slideLayouts/slideLayout1.xml"/><Relationship Id="rId5" Type="http://schemas.openxmlformats.org/officeDocument/2006/relationships/hyperlink" Target="https://support.microsoft.com/he-il/windows/%D7%A0%D7%99%D7%94%D7%95%D7%9C-%D7%97%D7%A9%D7%91%D7%95%D7%A0%D7%95%D7%AA-%D7%9E%D7%A9%D7%AA%D7%9E%D7%A9%D7%99%D7%9D-%D7%91-windows-104dc19f-6430-4b49-6a2b-e4dbd1dcdf32" TargetMode="External"/><Relationship Id="rId4" Type="http://schemas.openxmlformats.org/officeDocument/2006/relationships/hyperlink" Target="https://support.microsoft.com/he-il/account-billing/%D7%9B%D7%99%D7%A6%D7%93-%D7%9C%D7%99%D7%A6%D7%95%D7%A8-%D7%97%D7%A9%D7%91%D7%95%D7%9F-microsoft-%D7%97%D7%93%D7%A9-a84675c3-3e9e-17cf-2911-3d56b15c0aaf"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2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4.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miktex.org/howto/install-miktex"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miktex.org/download"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1A8211-DB32-1D5A-620F-3DC8E1FDC38A}"/>
              </a:ext>
            </a:extLst>
          </p:cNvPr>
          <p:cNvSpPr txBox="1"/>
          <p:nvPr/>
        </p:nvSpPr>
        <p:spPr>
          <a:xfrm>
            <a:off x="3568557" y="1859340"/>
            <a:ext cx="5054885" cy="1569660"/>
          </a:xfrm>
          <a:prstGeom prst="rect">
            <a:avLst/>
          </a:prstGeom>
          <a:noFill/>
        </p:spPr>
        <p:txBody>
          <a:bodyPr wrap="square" rtlCol="1">
            <a:spAutoFit/>
          </a:bodyPr>
          <a:lstStyle/>
          <a:p>
            <a:pPr algn="ctr" rtl="1"/>
            <a:r>
              <a:rPr lang="he-IL" sz="4800" dirty="0">
                <a:solidFill>
                  <a:srgbClr val="084149"/>
                </a:solidFill>
                <a:latin typeface="Suez One" panose="00000500000000000000" pitchFamily="2" charset="-79"/>
                <a:cs typeface="Suez One" panose="00000500000000000000" pitchFamily="2" charset="-79"/>
              </a:rPr>
              <a:t>התקנת </a:t>
            </a:r>
            <a:r>
              <a:rPr lang="en-US" sz="4800" dirty="0">
                <a:solidFill>
                  <a:srgbClr val="084149"/>
                </a:solidFill>
                <a:latin typeface="Suez One" panose="00000500000000000000" pitchFamily="2" charset="-79"/>
                <a:cs typeface="Suez One" panose="00000500000000000000" pitchFamily="2" charset="-79"/>
              </a:rPr>
              <a:t>MiKTeX</a:t>
            </a:r>
            <a:endParaRPr lang="he-IL" sz="4800" dirty="0">
              <a:solidFill>
                <a:srgbClr val="084149"/>
              </a:solidFill>
              <a:latin typeface="Suez One" panose="00000500000000000000" pitchFamily="2" charset="-79"/>
              <a:cs typeface="Suez One" panose="00000500000000000000" pitchFamily="2" charset="-79"/>
            </a:endParaRPr>
          </a:p>
          <a:p>
            <a:pPr algn="ctr" rtl="1"/>
            <a:r>
              <a:rPr lang="he-IL" sz="4800" dirty="0">
                <a:solidFill>
                  <a:srgbClr val="084149"/>
                </a:solidFill>
                <a:latin typeface="Suez One" panose="00000500000000000000" pitchFamily="2" charset="-79"/>
                <a:cs typeface="Suez One" panose="00000500000000000000" pitchFamily="2" charset="-79"/>
              </a:rPr>
              <a:t>על </a:t>
            </a:r>
            <a:r>
              <a:rPr lang="en-US" sz="4800" dirty="0">
                <a:solidFill>
                  <a:srgbClr val="084149"/>
                </a:solidFill>
                <a:latin typeface="Suez One" panose="00000500000000000000" pitchFamily="2" charset="-79"/>
                <a:cs typeface="Suez One" panose="00000500000000000000" pitchFamily="2" charset="-79"/>
              </a:rPr>
              <a:t>Windows</a:t>
            </a:r>
            <a:endParaRPr lang="he-IL" sz="4800" dirty="0">
              <a:solidFill>
                <a:srgbClr val="084149"/>
              </a:solidFill>
              <a:latin typeface="Suez One" panose="00000500000000000000" pitchFamily="2" charset="-79"/>
              <a:cs typeface="Suez One" panose="00000500000000000000" pitchFamily="2" charset="-79"/>
            </a:endParaRPr>
          </a:p>
        </p:txBody>
      </p:sp>
      <p:sp>
        <p:nvSpPr>
          <p:cNvPr id="4" name="TextBox 3">
            <a:extLst>
              <a:ext uri="{FF2B5EF4-FFF2-40B4-BE49-F238E27FC236}">
                <a16:creationId xmlns:a16="http://schemas.microsoft.com/office/drawing/2014/main" id="{AFCC42D4-EA17-5F77-6B86-008B51D39758}"/>
              </a:ext>
            </a:extLst>
          </p:cNvPr>
          <p:cNvSpPr txBox="1"/>
          <p:nvPr/>
        </p:nvSpPr>
        <p:spPr>
          <a:xfrm>
            <a:off x="5147351" y="3429000"/>
            <a:ext cx="1897295" cy="461665"/>
          </a:xfrm>
          <a:prstGeom prst="rect">
            <a:avLst/>
          </a:prstGeom>
          <a:noFill/>
        </p:spPr>
        <p:txBody>
          <a:bodyPr wrap="square" rtlCol="1">
            <a:spAutoFit/>
          </a:bodyPr>
          <a:lstStyle/>
          <a:p>
            <a:pPr algn="ctr" rtl="1"/>
            <a:r>
              <a:rPr lang="he-IL" sz="2400" dirty="0">
                <a:solidFill>
                  <a:srgbClr val="084149"/>
                </a:solidFill>
                <a:latin typeface="Suez One" panose="00000500000000000000" pitchFamily="2" charset="-79"/>
                <a:cs typeface="Suez One" panose="00000500000000000000" pitchFamily="2" charset="-79"/>
              </a:rPr>
              <a:t>שריה אנסבכר</a:t>
            </a:r>
          </a:p>
        </p:txBody>
      </p:sp>
      <p:sp>
        <p:nvSpPr>
          <p:cNvPr id="5" name="TextBox 4">
            <a:extLst>
              <a:ext uri="{FF2B5EF4-FFF2-40B4-BE49-F238E27FC236}">
                <a16:creationId xmlns:a16="http://schemas.microsoft.com/office/drawing/2014/main" id="{3E9DB7B4-E47A-D837-0B44-CC53FD04814A}"/>
              </a:ext>
            </a:extLst>
          </p:cNvPr>
          <p:cNvSpPr txBox="1"/>
          <p:nvPr/>
        </p:nvSpPr>
        <p:spPr>
          <a:xfrm>
            <a:off x="3614984" y="5460325"/>
            <a:ext cx="4962027" cy="1304203"/>
          </a:xfrm>
          <a:prstGeom prst="rect">
            <a:avLst/>
          </a:prstGeom>
          <a:noFill/>
        </p:spPr>
        <p:txBody>
          <a:bodyPr wrap="square" rtlCol="1">
            <a:spAutoFit/>
          </a:bodyPr>
          <a:lstStyle/>
          <a:p>
            <a:pPr algn="ctr" rtl="1">
              <a:lnSpc>
                <a:spcPct val="150000"/>
              </a:lnSpc>
            </a:pPr>
            <a:r>
              <a:rPr lang="he-IL" dirty="0">
                <a:solidFill>
                  <a:srgbClr val="084149"/>
                </a:solidFill>
                <a:latin typeface="Suez One" panose="00000500000000000000" pitchFamily="2" charset="-79"/>
                <a:cs typeface="Suez One" panose="00000500000000000000" pitchFamily="2" charset="-79"/>
              </a:rPr>
              <a:t>מדריך זה הוא חלק מסדרת מדריכים המופיעה באתר:</a:t>
            </a:r>
            <a:endParaRPr lang="en-US" dirty="0">
              <a:solidFill>
                <a:srgbClr val="084149"/>
              </a:solidFill>
              <a:latin typeface="Suez One" panose="00000500000000000000" pitchFamily="2" charset="-79"/>
              <a:cs typeface="Suez One" panose="00000500000000000000" pitchFamily="2" charset="-79"/>
            </a:endParaRPr>
          </a:p>
          <a:p>
            <a:pPr algn="ctr" rtl="1">
              <a:lnSpc>
                <a:spcPct val="150000"/>
              </a:lnSpc>
            </a:pPr>
            <a:r>
              <a:rPr lang="he-IL" dirty="0">
                <a:solidFill>
                  <a:srgbClr val="084149"/>
                </a:solidFill>
                <a:latin typeface="Suez One" panose="00000500000000000000" pitchFamily="2" charset="-79"/>
                <a:cs typeface="Suez One" panose="00000500000000000000" pitchFamily="2" charset="-79"/>
              </a:rPr>
              <a:t>עִבְלִיקְס - </a:t>
            </a:r>
            <a:r>
              <a:rPr lang="en-US" dirty="0">
                <a:solidFill>
                  <a:srgbClr val="084149"/>
                </a:solidFill>
                <a:latin typeface="Suez One" panose="00000500000000000000" pitchFamily="2" charset="-79"/>
                <a:cs typeface="Suez One" panose="00000500000000000000" pitchFamily="2" charset="-79"/>
              </a:rPr>
              <a:t>LyX</a:t>
            </a:r>
            <a:r>
              <a:rPr lang="he-IL" dirty="0">
                <a:solidFill>
                  <a:srgbClr val="084149"/>
                </a:solidFill>
                <a:latin typeface="Suez One" panose="00000500000000000000" pitchFamily="2" charset="-79"/>
                <a:cs typeface="Suez One" panose="00000500000000000000" pitchFamily="2" charset="-79"/>
              </a:rPr>
              <a:t> בעברית</a:t>
            </a:r>
          </a:p>
          <a:p>
            <a:pPr algn="ctr" rtl="1">
              <a:lnSpc>
                <a:spcPct val="150000"/>
              </a:lnSpc>
            </a:pPr>
            <a:r>
              <a:rPr lang="en-US" dirty="0">
                <a:solidFill>
                  <a:srgbClr val="084149"/>
                </a:solidFill>
                <a:latin typeface="Suez One" panose="00000500000000000000" pitchFamily="2" charset="-79"/>
                <a:cs typeface="Suez One" panose="00000500000000000000" pitchFamily="2" charset="-79"/>
                <a:hlinkClick r:id="rId2"/>
              </a:rPr>
              <a:t>https://</a:t>
            </a:r>
            <a:r>
              <a:rPr lang="en-US" dirty="0">
                <a:solidFill>
                  <a:srgbClr val="084149"/>
                </a:solidFill>
                <a:latin typeface="Suez One" panose="00000500000000000000" pitchFamily="2" charset="-79"/>
                <a:cs typeface="Suez One" panose="00000500000000000000" pitchFamily="2" charset="-79"/>
                <a:hlinkClick r:id="rId3"/>
              </a:rPr>
              <a:t>lyx.srayaa.com</a:t>
            </a:r>
            <a:endParaRPr lang="he-IL" dirty="0">
              <a:solidFill>
                <a:srgbClr val="084149"/>
              </a:solidFill>
              <a:latin typeface="Suez One" panose="00000500000000000000" pitchFamily="2" charset="-79"/>
              <a:cs typeface="Suez One" panose="00000500000000000000" pitchFamily="2" charset="-79"/>
            </a:endParaRPr>
          </a:p>
        </p:txBody>
      </p:sp>
    </p:spTree>
    <p:extLst>
      <p:ext uri="{BB962C8B-B14F-4D97-AF65-F5344CB8AC3E}">
        <p14:creationId xmlns:p14="http://schemas.microsoft.com/office/powerpoint/2010/main" val="1433713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7A1C174-9A9D-CFB8-A292-CA249B2FA74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8F95D69-8980-693C-67BD-28AD4113346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6CB4BCE8-4078-448F-62A5-05D617CD50E9}"/>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אין צורך לשנות את מיקום ההתקנה - 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ECF0C141-D6A0-1F75-7FC0-CF3CD781AA5E}"/>
              </a:ext>
            </a:extLst>
          </p:cNvPr>
          <p:cNvGrpSpPr/>
          <p:nvPr/>
        </p:nvGrpSpPr>
        <p:grpSpPr>
          <a:xfrm>
            <a:off x="1482600" y="1661992"/>
            <a:ext cx="9226800" cy="5196008"/>
            <a:chOff x="1482600" y="1661992"/>
            <a:chExt cx="9226800" cy="5196008"/>
          </a:xfrm>
        </p:grpSpPr>
        <p:pic>
          <p:nvPicPr>
            <p:cNvPr id="5" name="Picture 4">
              <a:extLst>
                <a:ext uri="{FF2B5EF4-FFF2-40B4-BE49-F238E27FC236}">
                  <a16:creationId xmlns:a16="http://schemas.microsoft.com/office/drawing/2014/main" id="{D6230AE7-6872-5938-FD88-8D176F411AA9}"/>
                </a:ext>
              </a:extLst>
            </p:cNvPr>
            <p:cNvPicPr>
              <a:picLocks noChangeAspect="1"/>
            </p:cNvPicPr>
            <p:nvPr/>
          </p:nvPicPr>
          <p:blipFill>
            <a:blip r:embed="rId2">
              <a:extLst>
                <a:ext uri="{28A0092B-C50C-407E-A947-70E740481C1C}">
                  <a14:useLocalDpi xmlns:a14="http://schemas.microsoft.com/office/drawing/2010/main" val="0"/>
                </a:ext>
              </a:extLst>
            </a:blip>
            <a:srcRect l="12089" t="4710" r="12232" b="19525"/>
            <a:stretch/>
          </p:blipFill>
          <p:spPr>
            <a:xfrm>
              <a:off x="1482600" y="1661992"/>
              <a:ext cx="9226800" cy="5196008"/>
            </a:xfrm>
            <a:prstGeom prst="rect">
              <a:avLst/>
            </a:prstGeom>
          </p:spPr>
        </p:pic>
        <p:sp>
          <p:nvSpPr>
            <p:cNvPr id="7" name="Arrow: Right 6">
              <a:extLst>
                <a:ext uri="{FF2B5EF4-FFF2-40B4-BE49-F238E27FC236}">
                  <a16:creationId xmlns:a16="http://schemas.microsoft.com/office/drawing/2014/main" id="{F6BC9BC9-67D4-98C2-DE1E-EF30E2D352D6}"/>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 name="Rectangle 3">
              <a:extLst>
                <a:ext uri="{FF2B5EF4-FFF2-40B4-BE49-F238E27FC236}">
                  <a16:creationId xmlns:a16="http://schemas.microsoft.com/office/drawing/2014/main" id="{1FD60916-0D21-B767-F4D2-142B4A97B2D1}"/>
                </a:ext>
              </a:extLst>
            </p:cNvPr>
            <p:cNvSpPr/>
            <p:nvPr/>
          </p:nvSpPr>
          <p:spPr>
            <a:xfrm>
              <a:off x="6782764" y="6036918"/>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370682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C76EB005-E32B-E606-943A-3515CA81663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B3C706A-1704-C8AC-A103-BE74490ECB5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37230A78-02DD-25B0-4C4D-3EED5AF67FE8}"/>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נשאיר את הבחירה בגודל "</a:t>
            </a:r>
            <a:r>
              <a:rPr lang="en-US" sz="2400" dirty="0">
                <a:solidFill>
                  <a:srgbClr val="084149"/>
                </a:solidFill>
                <a:latin typeface="Heebo" pitchFamily="2" charset="-79"/>
                <a:cs typeface="Heebo" pitchFamily="2" charset="-79"/>
              </a:rPr>
              <a:t>A4</a:t>
            </a:r>
            <a:r>
              <a:rPr lang="he-IL" sz="2400" dirty="0">
                <a:solidFill>
                  <a:srgbClr val="084149"/>
                </a:solidFill>
                <a:latin typeface="Heebo" pitchFamily="2" charset="-79"/>
                <a:cs typeface="Heebo" pitchFamily="2" charset="-79"/>
              </a:rPr>
              <a:t>" ובכך שהמחשב ישאל על התקנה של כל חבילה, ונלחץ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5" name="Group 4">
            <a:extLst>
              <a:ext uri="{FF2B5EF4-FFF2-40B4-BE49-F238E27FC236}">
                <a16:creationId xmlns:a16="http://schemas.microsoft.com/office/drawing/2014/main" id="{CF1408CC-DAA7-240B-BE3B-19D1AE4EB1D5}"/>
              </a:ext>
            </a:extLst>
          </p:cNvPr>
          <p:cNvGrpSpPr/>
          <p:nvPr/>
        </p:nvGrpSpPr>
        <p:grpSpPr>
          <a:xfrm>
            <a:off x="1482598" y="2031326"/>
            <a:ext cx="9226800" cy="4826674"/>
            <a:chOff x="1482598" y="2031326"/>
            <a:chExt cx="9226800" cy="4826674"/>
          </a:xfrm>
        </p:grpSpPr>
        <p:pic>
          <p:nvPicPr>
            <p:cNvPr id="4" name="Picture 3">
              <a:extLst>
                <a:ext uri="{FF2B5EF4-FFF2-40B4-BE49-F238E27FC236}">
                  <a16:creationId xmlns:a16="http://schemas.microsoft.com/office/drawing/2014/main" id="{D811E92E-FE7E-5DB7-5FC7-D480587991CE}"/>
                </a:ext>
              </a:extLst>
            </p:cNvPr>
            <p:cNvPicPr>
              <a:picLocks noChangeAspect="1"/>
            </p:cNvPicPr>
            <p:nvPr/>
          </p:nvPicPr>
          <p:blipFill>
            <a:blip r:embed="rId2"/>
            <a:srcRect l="12092" t="10114" r="12229" b="19505"/>
            <a:stretch/>
          </p:blipFill>
          <p:spPr>
            <a:xfrm>
              <a:off x="1482598" y="2031326"/>
              <a:ext cx="9226800" cy="4826674"/>
            </a:xfrm>
            <a:prstGeom prst="rect">
              <a:avLst/>
            </a:prstGeom>
          </p:spPr>
        </p:pic>
        <p:sp>
          <p:nvSpPr>
            <p:cNvPr id="7" name="Arrow: Right 6">
              <a:extLst>
                <a:ext uri="{FF2B5EF4-FFF2-40B4-BE49-F238E27FC236}">
                  <a16:creationId xmlns:a16="http://schemas.microsoft.com/office/drawing/2014/main" id="{44988623-CF56-AB56-005F-3E5D61981C17}"/>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Rectangle 18">
              <a:extLst>
                <a:ext uri="{FF2B5EF4-FFF2-40B4-BE49-F238E27FC236}">
                  <a16:creationId xmlns:a16="http://schemas.microsoft.com/office/drawing/2014/main" id="{4DA52F38-AE49-677F-6453-861F4811330F}"/>
                </a:ext>
              </a:extLst>
            </p:cNvPr>
            <p:cNvSpPr/>
            <p:nvPr/>
          </p:nvSpPr>
          <p:spPr>
            <a:xfrm>
              <a:off x="3991646" y="3477604"/>
              <a:ext cx="2674968" cy="8309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Arrow: Right 19">
              <a:extLst>
                <a:ext uri="{FF2B5EF4-FFF2-40B4-BE49-F238E27FC236}">
                  <a16:creationId xmlns:a16="http://schemas.microsoft.com/office/drawing/2014/main" id="{6C677E47-4FDA-F733-5A5B-4CEF31D7A302}"/>
                </a:ext>
              </a:extLst>
            </p:cNvPr>
            <p:cNvSpPr/>
            <p:nvPr/>
          </p:nvSpPr>
          <p:spPr>
            <a:xfrm>
              <a:off x="3007071" y="365193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Rectangle 1">
              <a:extLst>
                <a:ext uri="{FF2B5EF4-FFF2-40B4-BE49-F238E27FC236}">
                  <a16:creationId xmlns:a16="http://schemas.microsoft.com/office/drawing/2014/main" id="{2A75953D-4E8D-A19C-BEDA-A7697FC58AEA}"/>
                </a:ext>
              </a:extLst>
            </p:cNvPr>
            <p:cNvSpPr/>
            <p:nvPr/>
          </p:nvSpPr>
          <p:spPr>
            <a:xfrm>
              <a:off x="6782764" y="6036918"/>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6" name="TextBox 15">
            <a:extLst>
              <a:ext uri="{FF2B5EF4-FFF2-40B4-BE49-F238E27FC236}">
                <a16:creationId xmlns:a16="http://schemas.microsoft.com/office/drawing/2014/main" id="{CC0AF9CB-F468-476A-921A-78A25DD58B28}"/>
              </a:ext>
            </a:extLst>
          </p:cNvPr>
          <p:cNvSpPr txBox="1"/>
          <p:nvPr/>
        </p:nvSpPr>
        <p:spPr>
          <a:xfrm>
            <a:off x="8651019" y="2360390"/>
            <a:ext cx="3209023" cy="2554545"/>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למי שלא מתכוון להתקין את </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ההמלצה היא לבחור שהמחשב יתקין חבילות באופן אוטומטי ("</a:t>
            </a:r>
            <a:r>
              <a:rPr lang="en-US" sz="2000" dirty="0">
                <a:solidFill>
                  <a:srgbClr val="084149"/>
                </a:solidFill>
                <a:latin typeface="Suez One" panose="00000500000000000000" pitchFamily="2" charset="-79"/>
                <a:cs typeface="Suez One" panose="00000500000000000000" pitchFamily="2" charset="-79"/>
              </a:rPr>
              <a:t>Yes</a:t>
            </a:r>
            <a:r>
              <a:rPr lang="he-IL" sz="2000" dirty="0">
                <a:solidFill>
                  <a:srgbClr val="084149"/>
                </a:solidFill>
                <a:latin typeface="Suez One" panose="00000500000000000000" pitchFamily="2" charset="-79"/>
                <a:cs typeface="Suez One" panose="00000500000000000000" pitchFamily="2" charset="-79"/>
              </a:rPr>
              <a:t>" במקום "</a:t>
            </a:r>
            <a:r>
              <a:rPr lang="en-US" sz="2000" dirty="0">
                <a:solidFill>
                  <a:srgbClr val="084149"/>
                </a:solidFill>
                <a:latin typeface="Suez One" panose="00000500000000000000" pitchFamily="2" charset="-79"/>
                <a:cs typeface="Suez One" panose="00000500000000000000" pitchFamily="2" charset="-79"/>
              </a:rPr>
              <a:t>Ask me first</a:t>
            </a:r>
            <a:r>
              <a:rPr lang="he-IL" sz="2000" dirty="0">
                <a:solidFill>
                  <a:srgbClr val="084149"/>
                </a:solidFill>
                <a:latin typeface="Suez One" panose="00000500000000000000" pitchFamily="2" charset="-79"/>
                <a:cs typeface="Suez One" panose="00000500000000000000" pitchFamily="2" charset="-79"/>
              </a:rPr>
              <a:t>"). אנחנו, שמתכוונים להתקין את </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נשנה את ההגדרה הזאת בהמשך.</a:t>
            </a:r>
          </a:p>
        </p:txBody>
      </p:sp>
    </p:spTree>
    <p:extLst>
      <p:ext uri="{BB962C8B-B14F-4D97-AF65-F5344CB8AC3E}">
        <p14:creationId xmlns:p14="http://schemas.microsoft.com/office/powerpoint/2010/main" val="317333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50C9B5C3-1BBB-CCE2-C23F-7D9FEFB78E4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3B04B5C-5717-F82A-40E0-268252DCFBC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E25C9965-6A76-7DCE-FAC0-02080F2DDA0C}"/>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נראה סיכום של ההגדרות שבחרנו, אם אנחנו מרוצים מהן נלחץ על "</a:t>
            </a:r>
            <a:r>
              <a:rPr lang="en-US" sz="2400" dirty="0">
                <a:solidFill>
                  <a:srgbClr val="084149"/>
                </a:solidFill>
                <a:latin typeface="Heebo" pitchFamily="2" charset="-79"/>
                <a:cs typeface="Heebo" pitchFamily="2" charset="-79"/>
              </a:rPr>
              <a:t>Start</a:t>
            </a:r>
            <a:r>
              <a:rPr lang="he-IL" sz="2400" dirty="0">
                <a:solidFill>
                  <a:srgbClr val="084149"/>
                </a:solidFill>
                <a:latin typeface="Heebo" pitchFamily="2" charset="-79"/>
                <a:cs typeface="Heebo" pitchFamily="2" charset="-79"/>
              </a:rPr>
              <a:t>", אחרת נחזור אליהן ע"י לחיצה על "</a:t>
            </a:r>
            <a:r>
              <a:rPr lang="en-US" sz="2400" dirty="0">
                <a:solidFill>
                  <a:srgbClr val="084149"/>
                </a:solidFill>
                <a:latin typeface="Heebo" pitchFamily="2" charset="-79"/>
                <a:cs typeface="Heebo" pitchFamily="2" charset="-79"/>
              </a:rPr>
              <a:t>Back</a:t>
            </a:r>
            <a:r>
              <a:rPr lang="he-IL" sz="2400" dirty="0">
                <a:solidFill>
                  <a:srgbClr val="084149"/>
                </a:solidFill>
                <a:latin typeface="Heebo" pitchFamily="2" charset="-79"/>
                <a:cs typeface="Heebo" pitchFamily="2" charset="-79"/>
              </a:rPr>
              <a:t>".</a:t>
            </a:r>
          </a:p>
        </p:txBody>
      </p:sp>
      <p:grpSp>
        <p:nvGrpSpPr>
          <p:cNvPr id="4" name="Group 3">
            <a:extLst>
              <a:ext uri="{FF2B5EF4-FFF2-40B4-BE49-F238E27FC236}">
                <a16:creationId xmlns:a16="http://schemas.microsoft.com/office/drawing/2014/main" id="{C0F84E19-5978-30DC-8A1D-63CC773BCBD4}"/>
              </a:ext>
            </a:extLst>
          </p:cNvPr>
          <p:cNvGrpSpPr/>
          <p:nvPr/>
        </p:nvGrpSpPr>
        <p:grpSpPr>
          <a:xfrm>
            <a:off x="1482600" y="2031326"/>
            <a:ext cx="9226800" cy="4826674"/>
            <a:chOff x="1482600" y="2031326"/>
            <a:chExt cx="9226800" cy="4826674"/>
          </a:xfrm>
        </p:grpSpPr>
        <p:pic>
          <p:nvPicPr>
            <p:cNvPr id="6" name="Picture 5">
              <a:extLst>
                <a:ext uri="{FF2B5EF4-FFF2-40B4-BE49-F238E27FC236}">
                  <a16:creationId xmlns:a16="http://schemas.microsoft.com/office/drawing/2014/main" id="{E71C80B4-C8F7-D46F-2F91-88031348A8C2}"/>
                </a:ext>
              </a:extLst>
            </p:cNvPr>
            <p:cNvPicPr>
              <a:picLocks noChangeAspect="1"/>
            </p:cNvPicPr>
            <p:nvPr/>
          </p:nvPicPr>
          <p:blipFill>
            <a:blip r:embed="rId2">
              <a:extLst>
                <a:ext uri="{28A0092B-C50C-407E-A947-70E740481C1C}">
                  <a14:useLocalDpi xmlns:a14="http://schemas.microsoft.com/office/drawing/2010/main" val="0"/>
                </a:ext>
              </a:extLst>
            </a:blip>
            <a:srcRect l="12108" t="10082" r="12212" b="19537"/>
            <a:stretch/>
          </p:blipFill>
          <p:spPr>
            <a:xfrm>
              <a:off x="1482600" y="2031326"/>
              <a:ext cx="9226800" cy="4826674"/>
            </a:xfrm>
            <a:prstGeom prst="rect">
              <a:avLst/>
            </a:prstGeom>
          </p:spPr>
        </p:pic>
        <p:sp>
          <p:nvSpPr>
            <p:cNvPr id="7" name="Arrow: Right 6">
              <a:extLst>
                <a:ext uri="{FF2B5EF4-FFF2-40B4-BE49-F238E27FC236}">
                  <a16:creationId xmlns:a16="http://schemas.microsoft.com/office/drawing/2014/main" id="{558E746E-5E07-CF49-9BA9-1806461B9B25}"/>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Rectangle 1">
              <a:extLst>
                <a:ext uri="{FF2B5EF4-FFF2-40B4-BE49-F238E27FC236}">
                  <a16:creationId xmlns:a16="http://schemas.microsoft.com/office/drawing/2014/main" id="{06DA3076-BFCE-AB22-9248-7B2460846872}"/>
                </a:ext>
              </a:extLst>
            </p:cNvPr>
            <p:cNvSpPr/>
            <p:nvPr/>
          </p:nvSpPr>
          <p:spPr>
            <a:xfrm>
              <a:off x="6782764" y="6036918"/>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027466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92475E2-5ACF-371B-A636-69254AB9558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DADEB22-25DB-C6B5-B452-9ADC577B3EF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3E7F89A7-EC37-6AF5-6C21-8060203D4D0F}"/>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מייד תתחיל ההתקנה...</a:t>
            </a:r>
          </a:p>
        </p:txBody>
      </p:sp>
      <p:pic>
        <p:nvPicPr>
          <p:cNvPr id="6" name="Picture 5">
            <a:extLst>
              <a:ext uri="{FF2B5EF4-FFF2-40B4-BE49-F238E27FC236}">
                <a16:creationId xmlns:a16="http://schemas.microsoft.com/office/drawing/2014/main" id="{96412358-42FF-AAD3-B326-1F09CD998667}"/>
              </a:ext>
            </a:extLst>
          </p:cNvPr>
          <p:cNvPicPr>
            <a:picLocks noChangeAspect="1"/>
          </p:cNvPicPr>
          <p:nvPr/>
        </p:nvPicPr>
        <p:blipFill>
          <a:blip r:embed="rId2">
            <a:extLst>
              <a:ext uri="{28A0092B-C50C-407E-A947-70E740481C1C}">
                <a14:useLocalDpi xmlns:a14="http://schemas.microsoft.com/office/drawing/2010/main" val="0"/>
              </a:ext>
            </a:extLst>
          </a:blip>
          <a:srcRect l="12108" t="4696" r="12212" b="19537"/>
          <a:stretch/>
        </p:blipFill>
        <p:spPr>
          <a:xfrm>
            <a:off x="1482600" y="1661992"/>
            <a:ext cx="9226800" cy="5196008"/>
          </a:xfrm>
          <a:prstGeom prst="rect">
            <a:avLst/>
          </a:prstGeom>
        </p:spPr>
      </p:pic>
    </p:spTree>
    <p:extLst>
      <p:ext uri="{BB962C8B-B14F-4D97-AF65-F5344CB8AC3E}">
        <p14:creationId xmlns:p14="http://schemas.microsoft.com/office/powerpoint/2010/main" val="94237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CEB27DE-209D-78ED-E8DD-AE4DA41EAFC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5DE272D-4E32-0106-F7B4-E778AD6C0659}"/>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FE5CC8B2-6FC9-ED67-A08C-668C1F9EE3C0}"/>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עוד שני צילומי מסך...</a:t>
            </a:r>
          </a:p>
        </p:txBody>
      </p:sp>
      <p:pic>
        <p:nvPicPr>
          <p:cNvPr id="4" name="Picture 3">
            <a:extLst>
              <a:ext uri="{FF2B5EF4-FFF2-40B4-BE49-F238E27FC236}">
                <a16:creationId xmlns:a16="http://schemas.microsoft.com/office/drawing/2014/main" id="{1DDA24E7-F60D-F689-4FEC-8DB31789CFBE}"/>
              </a:ext>
            </a:extLst>
          </p:cNvPr>
          <p:cNvPicPr>
            <a:picLocks noChangeAspect="1"/>
          </p:cNvPicPr>
          <p:nvPr/>
        </p:nvPicPr>
        <p:blipFill>
          <a:blip r:embed="rId3">
            <a:extLst>
              <a:ext uri="{28A0092B-C50C-407E-A947-70E740481C1C}">
                <a14:useLocalDpi xmlns:a14="http://schemas.microsoft.com/office/drawing/2010/main" val="0"/>
              </a:ext>
            </a:extLst>
          </a:blip>
          <a:srcRect l="30505" t="18425" r="30470" b="25835"/>
          <a:stretch/>
        </p:blipFill>
        <p:spPr>
          <a:xfrm>
            <a:off x="1482600" y="1661994"/>
            <a:ext cx="4758006" cy="3822701"/>
          </a:xfrm>
          <a:prstGeom prst="rect">
            <a:avLst/>
          </a:prstGeom>
        </p:spPr>
      </p:pic>
      <p:pic>
        <p:nvPicPr>
          <p:cNvPr id="6" name="Picture 5">
            <a:extLst>
              <a:ext uri="{FF2B5EF4-FFF2-40B4-BE49-F238E27FC236}">
                <a16:creationId xmlns:a16="http://schemas.microsoft.com/office/drawing/2014/main" id="{597895E9-DBEB-541A-AD9D-0DCE46D1C196}"/>
              </a:ext>
            </a:extLst>
          </p:cNvPr>
          <p:cNvPicPr>
            <a:picLocks noChangeAspect="1"/>
          </p:cNvPicPr>
          <p:nvPr/>
        </p:nvPicPr>
        <p:blipFill>
          <a:blip r:embed="rId4">
            <a:extLst>
              <a:ext uri="{28A0092B-C50C-407E-A947-70E740481C1C}">
                <a14:useLocalDpi xmlns:a14="http://schemas.microsoft.com/office/drawing/2010/main" val="0"/>
              </a:ext>
            </a:extLst>
          </a:blip>
          <a:srcRect l="30506" t="18426" r="30469" b="25833"/>
          <a:stretch/>
        </p:blipFill>
        <p:spPr>
          <a:xfrm>
            <a:off x="5951394" y="2492991"/>
            <a:ext cx="4758006" cy="3822702"/>
          </a:xfrm>
          <a:prstGeom prst="rect">
            <a:avLst/>
          </a:prstGeom>
        </p:spPr>
      </p:pic>
    </p:spTree>
    <p:extLst>
      <p:ext uri="{BB962C8B-B14F-4D97-AF65-F5344CB8AC3E}">
        <p14:creationId xmlns:p14="http://schemas.microsoft.com/office/powerpoint/2010/main" val="2835026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8CF65D3-0F68-15AE-33D8-98DF2989E88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B0A0E50-9204-1088-ECB6-4CD6F283EAC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48B4A094-D185-8095-683A-EC40FF491BBB}"/>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בסיום נראה את המסך שלמטה, ובו 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6D02CB3C-5BF0-C3C9-E957-87DFD79EA56A}"/>
              </a:ext>
            </a:extLst>
          </p:cNvPr>
          <p:cNvGrpSpPr/>
          <p:nvPr/>
        </p:nvGrpSpPr>
        <p:grpSpPr>
          <a:xfrm>
            <a:off x="1482600" y="1661992"/>
            <a:ext cx="9226800" cy="5196008"/>
            <a:chOff x="1482600" y="1661992"/>
            <a:chExt cx="9226800" cy="5196008"/>
          </a:xfrm>
        </p:grpSpPr>
        <p:pic>
          <p:nvPicPr>
            <p:cNvPr id="5" name="Picture 4">
              <a:extLst>
                <a:ext uri="{FF2B5EF4-FFF2-40B4-BE49-F238E27FC236}">
                  <a16:creationId xmlns:a16="http://schemas.microsoft.com/office/drawing/2014/main" id="{FAD729A6-3983-0D03-40A2-64A1A6ED0767}"/>
                </a:ext>
              </a:extLst>
            </p:cNvPr>
            <p:cNvPicPr>
              <a:picLocks noChangeAspect="1"/>
            </p:cNvPicPr>
            <p:nvPr/>
          </p:nvPicPr>
          <p:blipFill>
            <a:blip r:embed="rId2">
              <a:extLst>
                <a:ext uri="{28A0092B-C50C-407E-A947-70E740481C1C}">
                  <a14:useLocalDpi xmlns:a14="http://schemas.microsoft.com/office/drawing/2010/main" val="0"/>
                </a:ext>
              </a:extLst>
            </a:blip>
            <a:srcRect l="12108" t="4696" r="12213" b="19537"/>
            <a:stretch/>
          </p:blipFill>
          <p:spPr>
            <a:xfrm>
              <a:off x="1482600" y="1661992"/>
              <a:ext cx="9226800" cy="5196008"/>
            </a:xfrm>
            <a:prstGeom prst="rect">
              <a:avLst/>
            </a:prstGeom>
          </p:spPr>
        </p:pic>
        <p:sp>
          <p:nvSpPr>
            <p:cNvPr id="7" name="Arrow: Right 6">
              <a:extLst>
                <a:ext uri="{FF2B5EF4-FFF2-40B4-BE49-F238E27FC236}">
                  <a16:creationId xmlns:a16="http://schemas.microsoft.com/office/drawing/2014/main" id="{5C163F9A-AA7E-8F50-83DF-1A23A53C27E7}"/>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 name="Rectangle 7">
              <a:extLst>
                <a:ext uri="{FF2B5EF4-FFF2-40B4-BE49-F238E27FC236}">
                  <a16:creationId xmlns:a16="http://schemas.microsoft.com/office/drawing/2014/main" id="{4B2D9DE5-884B-D4A6-D09E-3D4B8B257B74}"/>
                </a:ext>
              </a:extLst>
            </p:cNvPr>
            <p:cNvSpPr/>
            <p:nvPr/>
          </p:nvSpPr>
          <p:spPr>
            <a:xfrm>
              <a:off x="6782764" y="6036918"/>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093257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7BDB947-AEA2-C027-3959-D2B9F7435C8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B9E8AF6-E3CF-6E37-8BBE-13251A0B0CC9}"/>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E4322E59-6D36-ED53-C553-8F309A99E1EF}"/>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נסיר את סימון ה-"</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מהתיבה שליד "</a:t>
            </a:r>
            <a:r>
              <a:rPr lang="en-US" sz="2400" dirty="0">
                <a:solidFill>
                  <a:srgbClr val="084149"/>
                </a:solidFill>
                <a:latin typeface="Heebo" pitchFamily="2" charset="-79"/>
                <a:cs typeface="Heebo" pitchFamily="2" charset="-79"/>
              </a:rPr>
              <a:t>Check for updates now</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8EE3F2B3-39B4-B818-10F8-74A040FA3301}"/>
              </a:ext>
            </a:extLst>
          </p:cNvPr>
          <p:cNvGrpSpPr/>
          <p:nvPr/>
        </p:nvGrpSpPr>
        <p:grpSpPr>
          <a:xfrm>
            <a:off x="1482600" y="1661992"/>
            <a:ext cx="9226800" cy="5196008"/>
            <a:chOff x="1482600" y="1661992"/>
            <a:chExt cx="9226800" cy="5196008"/>
          </a:xfrm>
        </p:grpSpPr>
        <p:pic>
          <p:nvPicPr>
            <p:cNvPr id="6" name="Picture 5">
              <a:extLst>
                <a:ext uri="{FF2B5EF4-FFF2-40B4-BE49-F238E27FC236}">
                  <a16:creationId xmlns:a16="http://schemas.microsoft.com/office/drawing/2014/main" id="{98BA57EE-6CBD-0156-05ED-97BE77EEC66B}"/>
                </a:ext>
              </a:extLst>
            </p:cNvPr>
            <p:cNvPicPr>
              <a:picLocks noChangeAspect="1"/>
            </p:cNvPicPr>
            <p:nvPr/>
          </p:nvPicPr>
          <p:blipFill>
            <a:blip r:embed="rId2">
              <a:extLst>
                <a:ext uri="{28A0092B-C50C-407E-A947-70E740481C1C}">
                  <a14:useLocalDpi xmlns:a14="http://schemas.microsoft.com/office/drawing/2010/main" val="0"/>
                </a:ext>
              </a:extLst>
            </a:blip>
            <a:srcRect l="12113" t="4782" r="12208" b="19453"/>
            <a:stretch/>
          </p:blipFill>
          <p:spPr>
            <a:xfrm>
              <a:off x="1482600" y="1661992"/>
              <a:ext cx="9226800" cy="5196008"/>
            </a:xfrm>
            <a:prstGeom prst="rect">
              <a:avLst/>
            </a:prstGeom>
          </p:spPr>
        </p:pic>
        <p:sp>
          <p:nvSpPr>
            <p:cNvPr id="10" name="Rectangle 9">
              <a:extLst>
                <a:ext uri="{FF2B5EF4-FFF2-40B4-BE49-F238E27FC236}">
                  <a16:creationId xmlns:a16="http://schemas.microsoft.com/office/drawing/2014/main" id="{FF098268-22AF-6DD8-0450-CF92719A90AF}"/>
                </a:ext>
              </a:extLst>
            </p:cNvPr>
            <p:cNvSpPr/>
            <p:nvPr/>
          </p:nvSpPr>
          <p:spPr>
            <a:xfrm>
              <a:off x="4055444" y="4168727"/>
              <a:ext cx="1367161" cy="28631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7071EB89-142C-36ED-149F-19031C4359DA}"/>
                </a:ext>
              </a:extLst>
            </p:cNvPr>
            <p:cNvSpPr/>
            <p:nvPr/>
          </p:nvSpPr>
          <p:spPr>
            <a:xfrm>
              <a:off x="3097426" y="4074623"/>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9" name="TextBox 8">
            <a:extLst>
              <a:ext uri="{FF2B5EF4-FFF2-40B4-BE49-F238E27FC236}">
                <a16:creationId xmlns:a16="http://schemas.microsoft.com/office/drawing/2014/main" id="{56CBB2E6-57BA-73A3-31A5-94AA76FC56E8}"/>
              </a:ext>
            </a:extLst>
          </p:cNvPr>
          <p:cNvSpPr txBox="1"/>
          <p:nvPr/>
        </p:nvSpPr>
        <p:spPr>
          <a:xfrm>
            <a:off x="8651019" y="2360390"/>
            <a:ext cx="3209023" cy="2862322"/>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ההמלצה הרשמית של </a:t>
            </a:r>
            <a:r>
              <a:rPr lang="en-US" sz="2000" dirty="0">
                <a:solidFill>
                  <a:srgbClr val="084149"/>
                </a:solidFill>
                <a:latin typeface="Suez One" panose="00000500000000000000" pitchFamily="2" charset="-79"/>
                <a:cs typeface="Suez One" panose="00000500000000000000" pitchFamily="2" charset="-79"/>
              </a:rPr>
              <a:t>MiKTeX</a:t>
            </a:r>
            <a:r>
              <a:rPr lang="he-IL" sz="2000" dirty="0">
                <a:solidFill>
                  <a:srgbClr val="084149"/>
                </a:solidFill>
                <a:latin typeface="Suez One" panose="00000500000000000000" pitchFamily="2" charset="-79"/>
                <a:cs typeface="Suez One" panose="00000500000000000000" pitchFamily="2" charset="-79"/>
              </a:rPr>
              <a:t> היא לבדוק אם קיימים עדכונים, אנחנו נעשה זאת ידנית בעוד רגע. הסיבה לכך שלא נעשה זאת כעת היא שאז הבדיקה תיעשה ברקע, ולא יהיה לנו מושג כיצד היא מתקדמת עד שנקבל הודעה שהסתיימה.</a:t>
            </a:r>
          </a:p>
        </p:txBody>
      </p:sp>
    </p:spTree>
    <p:extLst>
      <p:ext uri="{BB962C8B-B14F-4D97-AF65-F5344CB8AC3E}">
        <p14:creationId xmlns:p14="http://schemas.microsoft.com/office/powerpoint/2010/main" val="1822213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2DDA8CD-5FB0-5F88-E8D7-329F661B60F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3E30305-11ED-3921-E347-B3E974917C0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2F730B2C-4377-4D30-AB18-236B2CE6A825}"/>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ומייד יקפוץ חלון אזהרה שאותו נסגור בלחיצה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a:t>
            </a:r>
            <a:r>
              <a:rPr lang="en-US" sz="2400" dirty="0">
                <a:solidFill>
                  <a:srgbClr val="084149"/>
                </a:solidFill>
                <a:latin typeface="Heebo" pitchFamily="2" charset="-79"/>
                <a:cs typeface="Heebo" pitchFamily="2" charset="-79"/>
              </a:rPr>
              <a:t> </a:t>
            </a:r>
            <a:endParaRPr lang="he-IL" sz="2400" dirty="0">
              <a:solidFill>
                <a:srgbClr val="084149"/>
              </a:solidFill>
              <a:latin typeface="Heebo" pitchFamily="2" charset="-79"/>
              <a:cs typeface="Heebo" pitchFamily="2" charset="-79"/>
            </a:endParaRPr>
          </a:p>
        </p:txBody>
      </p:sp>
      <p:grpSp>
        <p:nvGrpSpPr>
          <p:cNvPr id="2" name="Group 1">
            <a:extLst>
              <a:ext uri="{FF2B5EF4-FFF2-40B4-BE49-F238E27FC236}">
                <a16:creationId xmlns:a16="http://schemas.microsoft.com/office/drawing/2014/main" id="{80A174B7-06BE-5736-92E1-D3362938481D}"/>
              </a:ext>
            </a:extLst>
          </p:cNvPr>
          <p:cNvGrpSpPr/>
          <p:nvPr/>
        </p:nvGrpSpPr>
        <p:grpSpPr>
          <a:xfrm>
            <a:off x="1482598" y="1661992"/>
            <a:ext cx="9226802" cy="5196008"/>
            <a:chOff x="1482598" y="1661992"/>
            <a:chExt cx="9226802" cy="5196008"/>
          </a:xfrm>
        </p:grpSpPr>
        <p:pic>
          <p:nvPicPr>
            <p:cNvPr id="6" name="Picture 5">
              <a:extLst>
                <a:ext uri="{FF2B5EF4-FFF2-40B4-BE49-F238E27FC236}">
                  <a16:creationId xmlns:a16="http://schemas.microsoft.com/office/drawing/2014/main" id="{E0CF5965-8A76-7FA9-1448-D55DD00FA208}"/>
                </a:ext>
              </a:extLst>
            </p:cNvPr>
            <p:cNvPicPr>
              <a:picLocks noChangeAspect="1"/>
            </p:cNvPicPr>
            <p:nvPr/>
          </p:nvPicPr>
          <p:blipFill>
            <a:blip r:embed="rId2">
              <a:extLst>
                <a:ext uri="{28A0092B-C50C-407E-A947-70E740481C1C}">
                  <a14:useLocalDpi xmlns:a14="http://schemas.microsoft.com/office/drawing/2010/main" val="0"/>
                </a:ext>
              </a:extLst>
            </a:blip>
            <a:srcRect l="12113" t="4782" r="12208" b="19453"/>
            <a:stretch/>
          </p:blipFill>
          <p:spPr>
            <a:xfrm>
              <a:off x="1482600" y="1661992"/>
              <a:ext cx="9226800" cy="5196008"/>
            </a:xfrm>
            <a:prstGeom prst="rect">
              <a:avLst/>
            </a:prstGeom>
          </p:spPr>
        </p:pic>
        <p:pic>
          <p:nvPicPr>
            <p:cNvPr id="4" name="Picture 3">
              <a:extLst>
                <a:ext uri="{FF2B5EF4-FFF2-40B4-BE49-F238E27FC236}">
                  <a16:creationId xmlns:a16="http://schemas.microsoft.com/office/drawing/2014/main" id="{C0061A63-D70C-6800-36B2-24AAC707DF9E}"/>
                </a:ext>
              </a:extLst>
            </p:cNvPr>
            <p:cNvPicPr>
              <a:picLocks noChangeAspect="1"/>
            </p:cNvPicPr>
            <p:nvPr/>
          </p:nvPicPr>
          <p:blipFill>
            <a:blip r:embed="rId3">
              <a:extLst>
                <a:ext uri="{28A0092B-C50C-407E-A947-70E740481C1C}">
                  <a14:useLocalDpi xmlns:a14="http://schemas.microsoft.com/office/drawing/2010/main" val="0"/>
                </a:ext>
              </a:extLst>
            </a:blip>
            <a:srcRect l="12117" t="4789" r="12203" b="19445"/>
            <a:stretch/>
          </p:blipFill>
          <p:spPr>
            <a:xfrm>
              <a:off x="1482598" y="1661992"/>
              <a:ext cx="9226801" cy="5196008"/>
            </a:xfrm>
            <a:prstGeom prst="rect">
              <a:avLst/>
            </a:prstGeom>
          </p:spPr>
        </p:pic>
        <p:sp>
          <p:nvSpPr>
            <p:cNvPr id="5" name="Arrow: Right 4">
              <a:extLst>
                <a:ext uri="{FF2B5EF4-FFF2-40B4-BE49-F238E27FC236}">
                  <a16:creationId xmlns:a16="http://schemas.microsoft.com/office/drawing/2014/main" id="{5BA3A7B8-710D-65A3-563F-F8D42F9E2CA9}"/>
                </a:ext>
              </a:extLst>
            </p:cNvPr>
            <p:cNvSpPr/>
            <p:nvPr/>
          </p:nvSpPr>
          <p:spPr>
            <a:xfrm flipH="1">
              <a:off x="8034090" y="4866582"/>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 name="Rectangle 6">
              <a:extLst>
                <a:ext uri="{FF2B5EF4-FFF2-40B4-BE49-F238E27FC236}">
                  <a16:creationId xmlns:a16="http://schemas.microsoft.com/office/drawing/2014/main" id="{816D4619-5F3F-D030-47BF-39D0F0B07751}"/>
                </a:ext>
              </a:extLst>
            </p:cNvPr>
            <p:cNvSpPr/>
            <p:nvPr/>
          </p:nvSpPr>
          <p:spPr>
            <a:xfrm>
              <a:off x="7127968" y="4927600"/>
              <a:ext cx="822232" cy="34258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21518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0DD5BAC-7BD5-CEB1-400B-E78F5E1513B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9A3271D-6191-824C-523A-3A669EED4FD8}"/>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8F21E5D7-1BD3-96D9-A1BD-9916D828096B}"/>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CFA785B7-EAB3-8C59-8433-F842DCA208DF}"/>
              </a:ext>
            </a:extLst>
          </p:cNvPr>
          <p:cNvGrpSpPr/>
          <p:nvPr/>
        </p:nvGrpSpPr>
        <p:grpSpPr>
          <a:xfrm>
            <a:off x="1482600" y="1661992"/>
            <a:ext cx="9226800" cy="5196008"/>
            <a:chOff x="1482600" y="1661992"/>
            <a:chExt cx="9226800" cy="5196008"/>
          </a:xfrm>
        </p:grpSpPr>
        <p:pic>
          <p:nvPicPr>
            <p:cNvPr id="5" name="Picture 4">
              <a:extLst>
                <a:ext uri="{FF2B5EF4-FFF2-40B4-BE49-F238E27FC236}">
                  <a16:creationId xmlns:a16="http://schemas.microsoft.com/office/drawing/2014/main" id="{F22886EA-CB68-EFFC-9088-13EFFE39D57B}"/>
                </a:ext>
              </a:extLst>
            </p:cNvPr>
            <p:cNvPicPr>
              <a:picLocks noChangeAspect="1"/>
            </p:cNvPicPr>
            <p:nvPr/>
          </p:nvPicPr>
          <p:blipFill>
            <a:blip r:embed="rId2">
              <a:extLst>
                <a:ext uri="{28A0092B-C50C-407E-A947-70E740481C1C}">
                  <a14:useLocalDpi xmlns:a14="http://schemas.microsoft.com/office/drawing/2010/main" val="0"/>
                </a:ext>
              </a:extLst>
            </a:blip>
            <a:srcRect l="12113" t="4866" r="12208" b="19369"/>
            <a:stretch/>
          </p:blipFill>
          <p:spPr>
            <a:xfrm>
              <a:off x="1482600" y="1661992"/>
              <a:ext cx="9226800" cy="5196008"/>
            </a:xfrm>
            <a:prstGeom prst="rect">
              <a:avLst/>
            </a:prstGeom>
          </p:spPr>
        </p:pic>
        <p:sp>
          <p:nvSpPr>
            <p:cNvPr id="7" name="Arrow: Right 6">
              <a:extLst>
                <a:ext uri="{FF2B5EF4-FFF2-40B4-BE49-F238E27FC236}">
                  <a16:creationId xmlns:a16="http://schemas.microsoft.com/office/drawing/2014/main" id="{E4634A26-BE21-B4AF-9230-719A4845C7F7}"/>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 name="Rectangle 7">
              <a:extLst>
                <a:ext uri="{FF2B5EF4-FFF2-40B4-BE49-F238E27FC236}">
                  <a16:creationId xmlns:a16="http://schemas.microsoft.com/office/drawing/2014/main" id="{3E5607E8-E7EE-E142-7304-6EAFB5DF00E0}"/>
                </a:ext>
              </a:extLst>
            </p:cNvPr>
            <p:cNvSpPr/>
            <p:nvPr/>
          </p:nvSpPr>
          <p:spPr>
            <a:xfrm>
              <a:off x="6782764" y="6026285"/>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226395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FFCD4F2-C1AA-52E4-AA7F-FE135FEE031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612711C-14DF-3013-A38E-8158EFC130E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E8A6717C-DCDF-D035-2C60-2F725408EA2F}"/>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אם אנחנו מעוניינים לתרום ל-</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השאירו את סימון ה-"</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a:t>
            </a:r>
          </a:p>
        </p:txBody>
      </p:sp>
      <p:grpSp>
        <p:nvGrpSpPr>
          <p:cNvPr id="4" name="Group 3">
            <a:extLst>
              <a:ext uri="{FF2B5EF4-FFF2-40B4-BE49-F238E27FC236}">
                <a16:creationId xmlns:a16="http://schemas.microsoft.com/office/drawing/2014/main" id="{E9102B9F-B45B-625C-65AB-2A5448854D8F}"/>
              </a:ext>
            </a:extLst>
          </p:cNvPr>
          <p:cNvGrpSpPr/>
          <p:nvPr/>
        </p:nvGrpSpPr>
        <p:grpSpPr>
          <a:xfrm>
            <a:off x="1482600" y="1661992"/>
            <a:ext cx="9226800" cy="5196008"/>
            <a:chOff x="1482600" y="1661992"/>
            <a:chExt cx="9226800" cy="5196008"/>
          </a:xfrm>
        </p:grpSpPr>
        <p:pic>
          <p:nvPicPr>
            <p:cNvPr id="2" name="Picture 1">
              <a:extLst>
                <a:ext uri="{FF2B5EF4-FFF2-40B4-BE49-F238E27FC236}">
                  <a16:creationId xmlns:a16="http://schemas.microsoft.com/office/drawing/2014/main" id="{FE5C85D5-962C-90A4-9178-8FD232518B2C}"/>
                </a:ext>
              </a:extLst>
            </p:cNvPr>
            <p:cNvPicPr>
              <a:picLocks noChangeAspect="1"/>
            </p:cNvPicPr>
            <p:nvPr/>
          </p:nvPicPr>
          <p:blipFill>
            <a:blip r:embed="rId2">
              <a:extLst>
                <a:ext uri="{28A0092B-C50C-407E-A947-70E740481C1C}">
                  <a14:useLocalDpi xmlns:a14="http://schemas.microsoft.com/office/drawing/2010/main" val="0"/>
                </a:ext>
              </a:extLst>
            </a:blip>
            <a:srcRect l="12113" t="4912" r="12208" b="19323"/>
            <a:stretch/>
          </p:blipFill>
          <p:spPr>
            <a:xfrm>
              <a:off x="1482600" y="1661992"/>
              <a:ext cx="9226800" cy="5196008"/>
            </a:xfrm>
            <a:prstGeom prst="rect">
              <a:avLst/>
            </a:prstGeom>
          </p:spPr>
        </p:pic>
        <p:sp>
          <p:nvSpPr>
            <p:cNvPr id="6" name="Rectangle 5">
              <a:extLst>
                <a:ext uri="{FF2B5EF4-FFF2-40B4-BE49-F238E27FC236}">
                  <a16:creationId xmlns:a16="http://schemas.microsoft.com/office/drawing/2014/main" id="{7947F090-327B-0B13-75AD-DFE89264E0E4}"/>
                </a:ext>
              </a:extLst>
            </p:cNvPr>
            <p:cNvSpPr/>
            <p:nvPr/>
          </p:nvSpPr>
          <p:spPr>
            <a:xfrm>
              <a:off x="5299455" y="4990979"/>
              <a:ext cx="887113" cy="28631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Arrow: Right 8">
              <a:extLst>
                <a:ext uri="{FF2B5EF4-FFF2-40B4-BE49-F238E27FC236}">
                  <a16:creationId xmlns:a16="http://schemas.microsoft.com/office/drawing/2014/main" id="{866FA24B-0C5A-4038-3192-D166E992BE8D}"/>
                </a:ext>
              </a:extLst>
            </p:cNvPr>
            <p:cNvSpPr/>
            <p:nvPr/>
          </p:nvSpPr>
          <p:spPr>
            <a:xfrm>
              <a:off x="4348527" y="4893331"/>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414330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לפני שמתחילים</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249871" y="830997"/>
            <a:ext cx="9692258"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לפני הכל, עלינו לוודא שתיקיית המשתמש שלנו כתובה באנגלית, לשם כך ניכנס לכתובת </a:t>
            </a:r>
            <a:r>
              <a:rPr lang="en-US" sz="2400" dirty="0">
                <a:solidFill>
                  <a:srgbClr val="084149"/>
                </a:solidFill>
                <a:latin typeface="Heebo" pitchFamily="2" charset="-79"/>
                <a:cs typeface="Heebo" pitchFamily="2" charset="-79"/>
                <a:hlinkClick r:id="rId2" action="ppaction://hlinkfile"/>
              </a:rPr>
              <a:t>C:\Users</a:t>
            </a:r>
            <a:r>
              <a:rPr lang="he-IL" sz="2400" dirty="0">
                <a:solidFill>
                  <a:srgbClr val="084149"/>
                </a:solidFill>
                <a:latin typeface="Heebo" pitchFamily="2" charset="-79"/>
                <a:cs typeface="Heebo" pitchFamily="2" charset="-79"/>
              </a:rPr>
              <a:t>, ונחפש את תיקיית המשתמש כמתואר בצילום המסך:</a:t>
            </a:r>
          </a:p>
        </p:txBody>
      </p:sp>
      <p:grpSp>
        <p:nvGrpSpPr>
          <p:cNvPr id="9" name="Group 8">
            <a:extLst>
              <a:ext uri="{FF2B5EF4-FFF2-40B4-BE49-F238E27FC236}">
                <a16:creationId xmlns:a16="http://schemas.microsoft.com/office/drawing/2014/main" id="{4F2432BE-9365-2264-50DB-51425DF34AE3}"/>
              </a:ext>
            </a:extLst>
          </p:cNvPr>
          <p:cNvGrpSpPr/>
          <p:nvPr/>
        </p:nvGrpSpPr>
        <p:grpSpPr>
          <a:xfrm>
            <a:off x="1652530" y="2031326"/>
            <a:ext cx="8035303" cy="2068064"/>
            <a:chOff x="1652530" y="2031326"/>
            <a:chExt cx="8035303" cy="2068064"/>
          </a:xfrm>
        </p:grpSpPr>
        <p:pic>
          <p:nvPicPr>
            <p:cNvPr id="8" name="Picture 7">
              <a:extLst>
                <a:ext uri="{FF2B5EF4-FFF2-40B4-BE49-F238E27FC236}">
                  <a16:creationId xmlns:a16="http://schemas.microsoft.com/office/drawing/2014/main" id="{CF9A41E5-0C9B-E9DB-927E-435289CED458}"/>
                </a:ext>
              </a:extLst>
            </p:cNvPr>
            <p:cNvPicPr>
              <a:picLocks noChangeAspect="1"/>
            </p:cNvPicPr>
            <p:nvPr/>
          </p:nvPicPr>
          <p:blipFill>
            <a:blip r:embed="rId3"/>
            <a:srcRect l="16601" t="5128" r="27292" b="66156"/>
            <a:stretch/>
          </p:blipFill>
          <p:spPr>
            <a:xfrm>
              <a:off x="2504166" y="2031326"/>
              <a:ext cx="7183667" cy="2068064"/>
            </a:xfrm>
            <a:prstGeom prst="rect">
              <a:avLst/>
            </a:prstGeom>
          </p:spPr>
        </p:pic>
        <p:sp>
          <p:nvSpPr>
            <p:cNvPr id="6" name="Rectangle 5">
              <a:extLst>
                <a:ext uri="{FF2B5EF4-FFF2-40B4-BE49-F238E27FC236}">
                  <a16:creationId xmlns:a16="http://schemas.microsoft.com/office/drawing/2014/main" id="{80140D0C-346D-D1D3-B7B3-39A73734FF14}"/>
                </a:ext>
              </a:extLst>
            </p:cNvPr>
            <p:cNvSpPr/>
            <p:nvPr/>
          </p:nvSpPr>
          <p:spPr>
            <a:xfrm>
              <a:off x="2654842" y="3275158"/>
              <a:ext cx="659038" cy="283848"/>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Right 6">
              <a:extLst>
                <a:ext uri="{FF2B5EF4-FFF2-40B4-BE49-F238E27FC236}">
                  <a16:creationId xmlns:a16="http://schemas.microsoft.com/office/drawing/2014/main" id="{8E3C8567-29CF-D6B6-2398-9FD68C0171B6}"/>
                </a:ext>
              </a:extLst>
            </p:cNvPr>
            <p:cNvSpPr/>
            <p:nvPr/>
          </p:nvSpPr>
          <p:spPr>
            <a:xfrm>
              <a:off x="1652530" y="3187828"/>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0" name="TextBox 9">
            <a:extLst>
              <a:ext uri="{FF2B5EF4-FFF2-40B4-BE49-F238E27FC236}">
                <a16:creationId xmlns:a16="http://schemas.microsoft.com/office/drawing/2014/main" id="{C3DBAF95-C24C-12AF-E4ED-DBA09FDFE484}"/>
              </a:ext>
            </a:extLst>
          </p:cNvPr>
          <p:cNvSpPr txBox="1"/>
          <p:nvPr/>
        </p:nvSpPr>
        <p:spPr>
          <a:xfrm>
            <a:off x="588150" y="4558392"/>
            <a:ext cx="3031766" cy="1569660"/>
          </a:xfrm>
          <a:prstGeom prst="rect">
            <a:avLst/>
          </a:prstGeom>
          <a:solidFill>
            <a:srgbClr val="CCCCCC"/>
          </a:solidFill>
          <a:ln w="38100">
            <a:solidFill>
              <a:srgbClr val="084149"/>
            </a:solidFill>
          </a:ln>
        </p:spPr>
        <p:txBody>
          <a:bodyPr wrap="square" rtlCol="1">
            <a:spAutoFit/>
          </a:bodyPr>
          <a:lstStyle/>
          <a:p>
            <a:pPr algn="r" rtl="1"/>
            <a:r>
              <a:rPr lang="he-IL" sz="2400" dirty="0">
                <a:solidFill>
                  <a:srgbClr val="084149"/>
                </a:solidFill>
                <a:latin typeface="Suez One" panose="00000500000000000000" pitchFamily="2" charset="-79"/>
                <a:cs typeface="Suez One" panose="00000500000000000000" pitchFamily="2" charset="-79"/>
              </a:rPr>
              <a:t>טיפ: כדאי שתיקיית המשתמש תיכתב באנגלית מפני שהדבר יעזור לתוכנות נוספות.</a:t>
            </a:r>
          </a:p>
        </p:txBody>
      </p:sp>
      <p:sp>
        <p:nvSpPr>
          <p:cNvPr id="13" name="TextBox 12">
            <a:extLst>
              <a:ext uri="{FF2B5EF4-FFF2-40B4-BE49-F238E27FC236}">
                <a16:creationId xmlns:a16="http://schemas.microsoft.com/office/drawing/2014/main" id="{EC25B746-AAD3-BF20-CEB1-66E210FFEB4E}"/>
              </a:ext>
            </a:extLst>
          </p:cNvPr>
          <p:cNvSpPr txBox="1"/>
          <p:nvPr/>
        </p:nvSpPr>
        <p:spPr>
          <a:xfrm>
            <a:off x="4089115" y="4138749"/>
            <a:ext cx="6853014" cy="2492990"/>
          </a:xfrm>
          <a:prstGeom prst="rect">
            <a:avLst/>
          </a:prstGeom>
          <a:noFill/>
        </p:spPr>
        <p:txBody>
          <a:bodyPr wrap="square" rtlCol="1">
            <a:spAutoFit/>
          </a:bodyPr>
          <a:lstStyle/>
          <a:p>
            <a:pPr algn="r" rtl="1"/>
            <a:r>
              <a:rPr lang="he-IL" sz="2400" dirty="0">
                <a:solidFill>
                  <a:srgbClr val="084149"/>
                </a:solidFill>
                <a:latin typeface="Heebo" pitchFamily="2" charset="-79"/>
                <a:cs typeface="Heebo" pitchFamily="2" charset="-79"/>
              </a:rPr>
              <a:t>אם תיקיית המשתמש כתובה בעברית (או בכל שפה אחרת), נצטרך ליצור חשבון </a:t>
            </a:r>
            <a:r>
              <a:rPr lang="en-US" sz="2400" dirty="0">
                <a:solidFill>
                  <a:srgbClr val="084149"/>
                </a:solidFill>
                <a:latin typeface="Heebo" pitchFamily="2" charset="-79"/>
                <a:cs typeface="Heebo" pitchFamily="2" charset="-79"/>
              </a:rPr>
              <a:t>Microsoft</a:t>
            </a:r>
            <a:r>
              <a:rPr lang="he-IL" sz="2400" dirty="0">
                <a:solidFill>
                  <a:srgbClr val="084149"/>
                </a:solidFill>
                <a:latin typeface="Heebo" pitchFamily="2" charset="-79"/>
                <a:cs typeface="Heebo" pitchFamily="2" charset="-79"/>
              </a:rPr>
              <a:t> חדש, לקרוא את שמו באנגלית ולתת לו הרשאת אדמין. וכך יהיה לנו אדמין בעל תיקייה באנגלית.</a:t>
            </a:r>
          </a:p>
          <a:p>
            <a:pPr algn="r" rtl="1"/>
            <a:endParaRPr lang="he-IL" sz="12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hlinkClick r:id="rId4"/>
              </a:rPr>
              <a:t>מדריך ליצירת חשבון </a:t>
            </a:r>
            <a:r>
              <a:rPr lang="en-US" sz="2400" dirty="0">
                <a:solidFill>
                  <a:srgbClr val="084149"/>
                </a:solidFill>
                <a:latin typeface="Heebo" pitchFamily="2" charset="-79"/>
                <a:cs typeface="Heebo" pitchFamily="2" charset="-79"/>
                <a:hlinkClick r:id="rId4"/>
              </a:rPr>
              <a:t>Microsoft</a:t>
            </a:r>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hlinkClick r:id="rId5"/>
              </a:rPr>
              <a:t>מדריך להוספת חשבון חדש למחשב ולהגדרתו כאדמין</a:t>
            </a:r>
            <a:endParaRPr lang="he-IL" sz="2400" dirty="0">
              <a:solidFill>
                <a:srgbClr val="084149"/>
              </a:solidFill>
              <a:latin typeface="Heebo" pitchFamily="2" charset="-79"/>
              <a:cs typeface="Heebo" pitchFamily="2" charset="-79"/>
            </a:endParaRPr>
          </a:p>
        </p:txBody>
      </p:sp>
    </p:spTree>
    <p:extLst>
      <p:ext uri="{BB962C8B-B14F-4D97-AF65-F5344CB8AC3E}">
        <p14:creationId xmlns:p14="http://schemas.microsoft.com/office/powerpoint/2010/main" val="3097377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AA96C63-D2D7-2295-25C5-1BF6EA75DD7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59936A1-AD6B-F462-E6EB-6D96DC449BA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9415EBA5-E6C8-00D0-4E3F-2EB825DE17EB}"/>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אחרת, נסיר אותו ונלחץ על "</a:t>
            </a:r>
            <a:r>
              <a:rPr lang="en-US" sz="2400" dirty="0">
                <a:solidFill>
                  <a:srgbClr val="084149"/>
                </a:solidFill>
                <a:latin typeface="Heebo" pitchFamily="2" charset="-79"/>
                <a:cs typeface="Heebo" pitchFamily="2" charset="-79"/>
              </a:rPr>
              <a:t>Close</a:t>
            </a:r>
            <a:r>
              <a:rPr lang="he-IL" sz="2400" dirty="0">
                <a:solidFill>
                  <a:srgbClr val="084149"/>
                </a:solidFill>
                <a:latin typeface="Heebo" pitchFamily="2" charset="-79"/>
                <a:cs typeface="Heebo" pitchFamily="2" charset="-79"/>
              </a:rPr>
              <a:t>" כדי לסגור את אשף ההתקנה.</a:t>
            </a:r>
          </a:p>
        </p:txBody>
      </p:sp>
      <p:grpSp>
        <p:nvGrpSpPr>
          <p:cNvPr id="10" name="Group 9">
            <a:extLst>
              <a:ext uri="{FF2B5EF4-FFF2-40B4-BE49-F238E27FC236}">
                <a16:creationId xmlns:a16="http://schemas.microsoft.com/office/drawing/2014/main" id="{3186AD42-E508-0055-E120-8B62F1FB6E4B}"/>
              </a:ext>
            </a:extLst>
          </p:cNvPr>
          <p:cNvGrpSpPr/>
          <p:nvPr/>
        </p:nvGrpSpPr>
        <p:grpSpPr>
          <a:xfrm>
            <a:off x="1482600" y="1661992"/>
            <a:ext cx="9226800" cy="5196008"/>
            <a:chOff x="1482600" y="1661992"/>
            <a:chExt cx="9226800" cy="5196008"/>
          </a:xfrm>
        </p:grpSpPr>
        <p:pic>
          <p:nvPicPr>
            <p:cNvPr id="7" name="Picture 6">
              <a:extLst>
                <a:ext uri="{FF2B5EF4-FFF2-40B4-BE49-F238E27FC236}">
                  <a16:creationId xmlns:a16="http://schemas.microsoft.com/office/drawing/2014/main" id="{B44A4365-932F-BA4D-E705-16DBB59786A6}"/>
                </a:ext>
              </a:extLst>
            </p:cNvPr>
            <p:cNvPicPr>
              <a:picLocks noChangeAspect="1"/>
            </p:cNvPicPr>
            <p:nvPr/>
          </p:nvPicPr>
          <p:blipFill>
            <a:blip r:embed="rId2">
              <a:extLst>
                <a:ext uri="{28A0092B-C50C-407E-A947-70E740481C1C}">
                  <a14:useLocalDpi xmlns:a14="http://schemas.microsoft.com/office/drawing/2010/main" val="0"/>
                </a:ext>
              </a:extLst>
            </a:blip>
            <a:srcRect l="12161" t="4884" r="12161" b="19352"/>
            <a:stretch/>
          </p:blipFill>
          <p:spPr>
            <a:xfrm>
              <a:off x="1482600" y="1661992"/>
              <a:ext cx="9226800" cy="5196008"/>
            </a:xfrm>
            <a:prstGeom prst="rect">
              <a:avLst/>
            </a:prstGeom>
          </p:spPr>
        </p:pic>
        <p:sp>
          <p:nvSpPr>
            <p:cNvPr id="6" name="Rectangle 5">
              <a:extLst>
                <a:ext uri="{FF2B5EF4-FFF2-40B4-BE49-F238E27FC236}">
                  <a16:creationId xmlns:a16="http://schemas.microsoft.com/office/drawing/2014/main" id="{D3C684BA-27F2-6363-A0F4-23395C4BB456}"/>
                </a:ext>
              </a:extLst>
            </p:cNvPr>
            <p:cNvSpPr/>
            <p:nvPr/>
          </p:nvSpPr>
          <p:spPr>
            <a:xfrm>
              <a:off x="5299455" y="4990979"/>
              <a:ext cx="887113" cy="28631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Arrow: Right 8">
              <a:extLst>
                <a:ext uri="{FF2B5EF4-FFF2-40B4-BE49-F238E27FC236}">
                  <a16:creationId xmlns:a16="http://schemas.microsoft.com/office/drawing/2014/main" id="{41F06E17-2754-61AF-ED7C-2B21838933B5}"/>
                </a:ext>
              </a:extLst>
            </p:cNvPr>
            <p:cNvSpPr/>
            <p:nvPr/>
          </p:nvSpPr>
          <p:spPr>
            <a:xfrm>
              <a:off x="4348527" y="4893331"/>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Arrow: Right 1">
              <a:extLst>
                <a:ext uri="{FF2B5EF4-FFF2-40B4-BE49-F238E27FC236}">
                  <a16:creationId xmlns:a16="http://schemas.microsoft.com/office/drawing/2014/main" id="{437081A6-E6EB-C16B-E9D8-6A47B016FAA8}"/>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 name="Rectangle 7">
              <a:extLst>
                <a:ext uri="{FF2B5EF4-FFF2-40B4-BE49-F238E27FC236}">
                  <a16:creationId xmlns:a16="http://schemas.microsoft.com/office/drawing/2014/main" id="{6AB69907-F4AB-BCDD-DEBF-C0C38433C822}"/>
                </a:ext>
              </a:extLst>
            </p:cNvPr>
            <p:cNvSpPr/>
            <p:nvPr/>
          </p:nvSpPr>
          <p:spPr>
            <a:xfrm>
              <a:off x="6782764" y="6026285"/>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04752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48939DBB-9238-1F0E-5490-3D27F6E40A5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CD420DC-BA71-C81C-7680-CAAD5647EC1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AB7286D7-289A-8F5C-9DE6-E1DD5FECE684}"/>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כזכור הסרנו את סימון ה-"</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מהבדיקה אם קיימים עדכונים ולכן עלינו לעשות זאת ידנית. ההוראות מופיעות החל משקופית </a:t>
            </a:r>
            <a:r>
              <a:rPr lang="he-IL" sz="2400" dirty="0">
                <a:solidFill>
                  <a:srgbClr val="084149"/>
                </a:solidFill>
                <a:latin typeface="Heebo" pitchFamily="2" charset="-79"/>
                <a:cs typeface="Heebo" pitchFamily="2" charset="-79"/>
                <a:hlinkClick r:id="rId2" action="ppaction://hlinksldjump"/>
              </a:rPr>
              <a:t>27#</a:t>
            </a:r>
            <a:r>
              <a:rPr lang="he-IL" sz="2400" dirty="0">
                <a:solidFill>
                  <a:srgbClr val="084149"/>
                </a:solidFill>
                <a:latin typeface="Heebo" pitchFamily="2" charset="-79"/>
                <a:cs typeface="Heebo" pitchFamily="2" charset="-79"/>
              </a:rPr>
              <a:t>.</a:t>
            </a:r>
          </a:p>
        </p:txBody>
      </p:sp>
      <p:pic>
        <p:nvPicPr>
          <p:cNvPr id="5" name="Picture 4">
            <a:extLst>
              <a:ext uri="{FF2B5EF4-FFF2-40B4-BE49-F238E27FC236}">
                <a16:creationId xmlns:a16="http://schemas.microsoft.com/office/drawing/2014/main" id="{11903DDC-74E5-3D30-0BA6-4F519443F452}"/>
              </a:ext>
            </a:extLst>
          </p:cNvPr>
          <p:cNvPicPr>
            <a:picLocks noChangeAspect="1"/>
          </p:cNvPicPr>
          <p:nvPr/>
        </p:nvPicPr>
        <p:blipFill>
          <a:blip r:embed="rId3">
            <a:extLst>
              <a:ext uri="{28A0092B-C50C-407E-A947-70E740481C1C}">
                <a14:useLocalDpi xmlns:a14="http://schemas.microsoft.com/office/drawing/2010/main" val="0"/>
              </a:ext>
            </a:extLst>
          </a:blip>
          <a:srcRect l="12177" t="10233" r="12144" b="19388"/>
          <a:stretch/>
        </p:blipFill>
        <p:spPr>
          <a:xfrm>
            <a:off x="1482600" y="2031326"/>
            <a:ext cx="9226800" cy="4826674"/>
          </a:xfrm>
          <a:prstGeom prst="rect">
            <a:avLst/>
          </a:prstGeom>
        </p:spPr>
      </p:pic>
    </p:spTree>
    <p:extLst>
      <p:ext uri="{BB962C8B-B14F-4D97-AF65-F5344CB8AC3E}">
        <p14:creationId xmlns:p14="http://schemas.microsoft.com/office/powerpoint/2010/main" val="3558901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נחפש את התוכנה "</a:t>
            </a:r>
            <a:r>
              <a:rPr lang="en-US" sz="2400" dirty="0">
                <a:solidFill>
                  <a:srgbClr val="084149"/>
                </a:solidFill>
                <a:latin typeface="Heebo" pitchFamily="2" charset="-79"/>
                <a:cs typeface="Heebo" pitchFamily="2" charset="-79"/>
              </a:rPr>
              <a:t>MiKTeX Console</a:t>
            </a:r>
            <a:r>
              <a:rPr lang="he-IL" sz="2400" dirty="0">
                <a:solidFill>
                  <a:srgbClr val="084149"/>
                </a:solidFill>
                <a:latin typeface="Heebo" pitchFamily="2" charset="-79"/>
                <a:cs typeface="Heebo" pitchFamily="2" charset="-79"/>
              </a:rPr>
              <a:t>", ונפתח אותה.</a:t>
            </a:r>
          </a:p>
        </p:txBody>
      </p:sp>
      <p:grpSp>
        <p:nvGrpSpPr>
          <p:cNvPr id="2" name="Group 1">
            <a:extLst>
              <a:ext uri="{FF2B5EF4-FFF2-40B4-BE49-F238E27FC236}">
                <a16:creationId xmlns:a16="http://schemas.microsoft.com/office/drawing/2014/main" id="{8E208AB4-1D63-F93A-821C-9DBABBCFD805}"/>
              </a:ext>
            </a:extLst>
          </p:cNvPr>
          <p:cNvGrpSpPr/>
          <p:nvPr/>
        </p:nvGrpSpPr>
        <p:grpSpPr>
          <a:xfrm>
            <a:off x="1670586" y="1661994"/>
            <a:ext cx="8120228" cy="5196006"/>
            <a:chOff x="1670586" y="1661994"/>
            <a:chExt cx="8120228" cy="5196006"/>
          </a:xfrm>
        </p:grpSpPr>
        <p:pic>
          <p:nvPicPr>
            <p:cNvPr id="8" name="Picture 7">
              <a:extLst>
                <a:ext uri="{FF2B5EF4-FFF2-40B4-BE49-F238E27FC236}">
                  <a16:creationId xmlns:a16="http://schemas.microsoft.com/office/drawing/2014/main" id="{59188F18-850F-00B6-EE19-2EE2F350B8E1}"/>
                </a:ext>
              </a:extLst>
            </p:cNvPr>
            <p:cNvPicPr>
              <a:picLocks noChangeAspect="1"/>
            </p:cNvPicPr>
            <p:nvPr/>
          </p:nvPicPr>
          <p:blipFill>
            <a:blip r:embed="rId2">
              <a:extLst>
                <a:ext uri="{28A0092B-C50C-407E-A947-70E740481C1C}">
                  <a14:useLocalDpi xmlns:a14="http://schemas.microsoft.com/office/drawing/2010/main" val="0"/>
                </a:ext>
              </a:extLst>
            </a:blip>
            <a:srcRect l="1039" t="6308" r="38349" b="17927"/>
            <a:stretch/>
          </p:blipFill>
          <p:spPr>
            <a:xfrm>
              <a:off x="2401186" y="1661994"/>
              <a:ext cx="7389628" cy="5196006"/>
            </a:xfrm>
            <a:prstGeom prst="rect">
              <a:avLst/>
            </a:prstGeom>
          </p:spPr>
        </p:pic>
        <p:sp>
          <p:nvSpPr>
            <p:cNvPr id="9" name="Arrow: Right 8">
              <a:extLst>
                <a:ext uri="{FF2B5EF4-FFF2-40B4-BE49-F238E27FC236}">
                  <a16:creationId xmlns:a16="http://schemas.microsoft.com/office/drawing/2014/main" id="{691E7C47-A008-B110-5BF6-18B41D68E901}"/>
                </a:ext>
              </a:extLst>
            </p:cNvPr>
            <p:cNvSpPr/>
            <p:nvPr/>
          </p:nvSpPr>
          <p:spPr>
            <a:xfrm flipH="1">
              <a:off x="4153195" y="336664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Rectangle 9">
              <a:extLst>
                <a:ext uri="{FF2B5EF4-FFF2-40B4-BE49-F238E27FC236}">
                  <a16:creationId xmlns:a16="http://schemas.microsoft.com/office/drawing/2014/main" id="{27B560DD-BC37-05F5-D03D-17BF7824E0E1}"/>
                </a:ext>
              </a:extLst>
            </p:cNvPr>
            <p:cNvSpPr/>
            <p:nvPr/>
          </p:nvSpPr>
          <p:spPr>
            <a:xfrm>
              <a:off x="2678592" y="1975268"/>
              <a:ext cx="1404310" cy="32136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Right 12">
              <a:extLst>
                <a:ext uri="{FF2B5EF4-FFF2-40B4-BE49-F238E27FC236}">
                  <a16:creationId xmlns:a16="http://schemas.microsoft.com/office/drawing/2014/main" id="{3AD20858-8C03-D68B-810E-ACA6A926452F}"/>
                </a:ext>
              </a:extLst>
            </p:cNvPr>
            <p:cNvSpPr/>
            <p:nvPr/>
          </p:nvSpPr>
          <p:spPr>
            <a:xfrm>
              <a:off x="1670586" y="1906886"/>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Rectangle 13">
              <a:extLst>
                <a:ext uri="{FF2B5EF4-FFF2-40B4-BE49-F238E27FC236}">
                  <a16:creationId xmlns:a16="http://schemas.microsoft.com/office/drawing/2014/main" id="{CAFB9522-CA4A-C1D7-86AB-BAD21D86B67B}"/>
                </a:ext>
              </a:extLst>
            </p:cNvPr>
            <p:cNvSpPr/>
            <p:nvPr/>
          </p:nvSpPr>
          <p:spPr>
            <a:xfrm>
              <a:off x="2613924" y="3340843"/>
              <a:ext cx="1468978" cy="50814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61362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4475AF47-E78E-4422-EAF8-3200CAFB849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39C3CFF-5AE1-D9A2-6FEE-A72851126A6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4E18C77D-CB2B-912E-D1D9-3ED7C4CE0EE9}"/>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מייד ייפתח חלון של "</a:t>
            </a:r>
            <a:r>
              <a:rPr lang="en-US" sz="2400" dirty="0">
                <a:solidFill>
                  <a:srgbClr val="084149"/>
                </a:solidFill>
                <a:latin typeface="Heebo" pitchFamily="2" charset="-79"/>
                <a:cs typeface="Heebo" pitchFamily="2" charset="-79"/>
              </a:rPr>
              <a:t>MiKTeX Console</a:t>
            </a:r>
            <a:r>
              <a:rPr lang="he-IL" sz="2400" dirty="0">
                <a:solidFill>
                  <a:srgbClr val="084149"/>
                </a:solidFill>
                <a:latin typeface="Heebo" pitchFamily="2" charset="-79"/>
                <a:cs typeface="Heebo" pitchFamily="2" charset="-79"/>
              </a:rPr>
              <a:t>", וחלון אזהרה המספר לנו שעוד לא בדקנו אם יש עדכונים. נסגור את חלון האזהרה בלחיצה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E760AC7A-BC95-11D3-48D5-5C9A79642A52}"/>
              </a:ext>
            </a:extLst>
          </p:cNvPr>
          <p:cNvGrpSpPr/>
          <p:nvPr/>
        </p:nvGrpSpPr>
        <p:grpSpPr>
          <a:xfrm>
            <a:off x="2273595" y="2031326"/>
            <a:ext cx="7644810" cy="4826674"/>
            <a:chOff x="2273595" y="2031326"/>
            <a:chExt cx="7644810" cy="4826674"/>
          </a:xfrm>
        </p:grpSpPr>
        <p:pic>
          <p:nvPicPr>
            <p:cNvPr id="3" name="Picture 2">
              <a:extLst>
                <a:ext uri="{FF2B5EF4-FFF2-40B4-BE49-F238E27FC236}">
                  <a16:creationId xmlns:a16="http://schemas.microsoft.com/office/drawing/2014/main" id="{AE880AC3-0F29-B044-9E3E-BC03A328AD9D}"/>
                </a:ext>
              </a:extLst>
            </p:cNvPr>
            <p:cNvPicPr>
              <a:picLocks noChangeAspect="1"/>
            </p:cNvPicPr>
            <p:nvPr/>
          </p:nvPicPr>
          <p:blipFill>
            <a:blip r:embed="rId2">
              <a:extLst>
                <a:ext uri="{28A0092B-C50C-407E-A947-70E740481C1C}">
                  <a14:useLocalDpi xmlns:a14="http://schemas.microsoft.com/office/drawing/2010/main" val="0"/>
                </a:ext>
              </a:extLst>
            </a:blip>
            <a:srcRect l="433" r="36864" b="29619"/>
            <a:stretch/>
          </p:blipFill>
          <p:spPr>
            <a:xfrm>
              <a:off x="2273595" y="2031326"/>
              <a:ext cx="7644810" cy="4826674"/>
            </a:xfrm>
            <a:prstGeom prst="rect">
              <a:avLst/>
            </a:prstGeom>
          </p:spPr>
        </p:pic>
        <p:sp>
          <p:nvSpPr>
            <p:cNvPr id="4" name="Arrow: Right 3">
              <a:extLst>
                <a:ext uri="{FF2B5EF4-FFF2-40B4-BE49-F238E27FC236}">
                  <a16:creationId xmlns:a16="http://schemas.microsoft.com/office/drawing/2014/main" id="{AB7234C0-CE12-61D9-05C7-91997E5E311E}"/>
                </a:ext>
              </a:extLst>
            </p:cNvPr>
            <p:cNvSpPr/>
            <p:nvPr/>
          </p:nvSpPr>
          <p:spPr>
            <a:xfrm flipH="1">
              <a:off x="8129783" y="530252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 name="Rectangle 4">
              <a:extLst>
                <a:ext uri="{FF2B5EF4-FFF2-40B4-BE49-F238E27FC236}">
                  <a16:creationId xmlns:a16="http://schemas.microsoft.com/office/drawing/2014/main" id="{DEBC92B9-ECBE-EEBC-E820-53A2670856DC}"/>
                </a:ext>
              </a:extLst>
            </p:cNvPr>
            <p:cNvSpPr/>
            <p:nvPr/>
          </p:nvSpPr>
          <p:spPr>
            <a:xfrm>
              <a:off x="7239967" y="5366709"/>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910429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CB17F74-59DE-EA44-57F2-56A2BE3FA69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865454C-2F44-300D-5799-BC31E08E14E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41D19850-C18C-BEF3-5375-C377B9B9EB4D}"/>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ונבחר אם להישאר במצב "</a:t>
            </a:r>
            <a:r>
              <a:rPr lang="en-US" sz="2400" dirty="0">
                <a:solidFill>
                  <a:srgbClr val="084149"/>
                </a:solidFill>
                <a:latin typeface="Heebo" pitchFamily="2" charset="-79"/>
                <a:cs typeface="Heebo" pitchFamily="2" charset="-79"/>
              </a:rPr>
              <a:t>User</a:t>
            </a:r>
            <a:r>
              <a:rPr lang="he-IL" sz="2400" dirty="0">
                <a:solidFill>
                  <a:srgbClr val="084149"/>
                </a:solidFill>
                <a:latin typeface="Heebo" pitchFamily="2" charset="-79"/>
                <a:cs typeface="Heebo" pitchFamily="2" charset="-79"/>
              </a:rPr>
              <a:t>" או לעבור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 נעבור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רק אם התקנו את התוכנה עבור כל המשתמשים במחשב.</a:t>
            </a:r>
          </a:p>
        </p:txBody>
      </p:sp>
      <p:grpSp>
        <p:nvGrpSpPr>
          <p:cNvPr id="2" name="Group 1">
            <a:extLst>
              <a:ext uri="{FF2B5EF4-FFF2-40B4-BE49-F238E27FC236}">
                <a16:creationId xmlns:a16="http://schemas.microsoft.com/office/drawing/2014/main" id="{4F78E016-7FED-8C53-EDF2-1266A410EB77}"/>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3261CD95-19EF-294D-E9E6-167E70704C52}"/>
                </a:ext>
              </a:extLst>
            </p:cNvPr>
            <p:cNvPicPr>
              <a:picLocks noChangeAspect="1"/>
            </p:cNvPicPr>
            <p:nvPr/>
          </p:nvPicPr>
          <p:blipFill>
            <a:blip r:embed="rId2">
              <a:extLst>
                <a:ext uri="{28A0092B-C50C-407E-A947-70E740481C1C}">
                  <a14:useLocalDpi xmlns:a14="http://schemas.microsoft.com/office/drawing/2010/main" val="0"/>
                </a:ext>
              </a:extLst>
            </a:blip>
            <a:srcRect l="471" r="36826" b="29620"/>
            <a:stretch/>
          </p:blipFill>
          <p:spPr>
            <a:xfrm>
              <a:off x="2273595" y="2031326"/>
              <a:ext cx="7644810" cy="4826674"/>
            </a:xfrm>
            <a:prstGeom prst="rect">
              <a:avLst/>
            </a:prstGeom>
          </p:spPr>
        </p:pic>
        <p:sp>
          <p:nvSpPr>
            <p:cNvPr id="9" name="Arrow: Right 8">
              <a:extLst>
                <a:ext uri="{FF2B5EF4-FFF2-40B4-BE49-F238E27FC236}">
                  <a16:creationId xmlns:a16="http://schemas.microsoft.com/office/drawing/2014/main" id="{47AB1EE3-CBA9-C066-5211-F7DA402680A5}"/>
                </a:ext>
              </a:extLst>
            </p:cNvPr>
            <p:cNvSpPr/>
            <p:nvPr/>
          </p:nvSpPr>
          <p:spPr>
            <a:xfrm flipH="1">
              <a:off x="8742958" y="4992645"/>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Rectangle 12">
              <a:extLst>
                <a:ext uri="{FF2B5EF4-FFF2-40B4-BE49-F238E27FC236}">
                  <a16:creationId xmlns:a16="http://schemas.microsoft.com/office/drawing/2014/main" id="{62E719A2-58FE-ABAC-E70D-536020D07E7E}"/>
                </a:ext>
              </a:extLst>
            </p:cNvPr>
            <p:cNvSpPr/>
            <p:nvPr/>
          </p:nvSpPr>
          <p:spPr>
            <a:xfrm>
              <a:off x="3688684" y="4522380"/>
              <a:ext cx="4955585" cy="142335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862857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7022233D-4774-37D6-5CF8-CA798E94405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A06AE30-6983-A3C1-A50E-9C32E9B4DAA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7C7DB792-DDE8-C7E4-3206-84D4BEBA5835}"/>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אם נעבור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נקבל שוב את חלון האזהרה ונסגור אותו בלחיצה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22CBEF81-4B9A-73DD-25AA-A325F4A59339}"/>
              </a:ext>
            </a:extLst>
          </p:cNvPr>
          <p:cNvGrpSpPr/>
          <p:nvPr/>
        </p:nvGrpSpPr>
        <p:grpSpPr>
          <a:xfrm>
            <a:off x="2273595" y="2031326"/>
            <a:ext cx="7644810" cy="4826674"/>
            <a:chOff x="2273595" y="2031326"/>
            <a:chExt cx="7644810" cy="4826674"/>
          </a:xfrm>
        </p:grpSpPr>
        <p:pic>
          <p:nvPicPr>
            <p:cNvPr id="4" name="Picture 3">
              <a:extLst>
                <a:ext uri="{FF2B5EF4-FFF2-40B4-BE49-F238E27FC236}">
                  <a16:creationId xmlns:a16="http://schemas.microsoft.com/office/drawing/2014/main" id="{BE760361-3490-0259-52D6-52345D9E74DE}"/>
                </a:ext>
              </a:extLst>
            </p:cNvPr>
            <p:cNvPicPr>
              <a:picLocks noChangeAspect="1"/>
            </p:cNvPicPr>
            <p:nvPr/>
          </p:nvPicPr>
          <p:blipFill>
            <a:blip r:embed="rId2">
              <a:extLst>
                <a:ext uri="{28A0092B-C50C-407E-A947-70E740481C1C}">
                  <a14:useLocalDpi xmlns:a14="http://schemas.microsoft.com/office/drawing/2010/main" val="0"/>
                </a:ext>
              </a:extLst>
            </a:blip>
            <a:srcRect l="492" r="36804" b="29620"/>
            <a:stretch/>
          </p:blipFill>
          <p:spPr>
            <a:xfrm>
              <a:off x="2273595" y="2031326"/>
              <a:ext cx="7644810" cy="4826674"/>
            </a:xfrm>
            <a:prstGeom prst="rect">
              <a:avLst/>
            </a:prstGeom>
          </p:spPr>
        </p:pic>
        <p:sp>
          <p:nvSpPr>
            <p:cNvPr id="6" name="Arrow: Right 5">
              <a:extLst>
                <a:ext uri="{FF2B5EF4-FFF2-40B4-BE49-F238E27FC236}">
                  <a16:creationId xmlns:a16="http://schemas.microsoft.com/office/drawing/2014/main" id="{0C97D3EA-76FA-D15D-3538-635E8BA368F4}"/>
                </a:ext>
              </a:extLst>
            </p:cNvPr>
            <p:cNvSpPr/>
            <p:nvPr/>
          </p:nvSpPr>
          <p:spPr>
            <a:xfrm flipH="1">
              <a:off x="8129783" y="530252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 name="Rectangle 7">
              <a:extLst>
                <a:ext uri="{FF2B5EF4-FFF2-40B4-BE49-F238E27FC236}">
                  <a16:creationId xmlns:a16="http://schemas.microsoft.com/office/drawing/2014/main" id="{6B29DBD8-6E93-0FAB-1543-DADF44438DB3}"/>
                </a:ext>
              </a:extLst>
            </p:cNvPr>
            <p:cNvSpPr/>
            <p:nvPr/>
          </p:nvSpPr>
          <p:spPr>
            <a:xfrm>
              <a:off x="7239967" y="5366709"/>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279401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7FF530A-6338-2B61-A8BF-A23E0F40DD5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EA9DB8A-79CE-B909-D7F4-0D6B06E172F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70433D5D-E367-FA73-8196-5AD9E80CF181}"/>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נלחץ על "</a:t>
            </a:r>
            <a:r>
              <a:rPr lang="en-US" sz="2400" dirty="0">
                <a:solidFill>
                  <a:srgbClr val="084149"/>
                </a:solidFill>
                <a:latin typeface="Heebo" pitchFamily="2" charset="-79"/>
                <a:cs typeface="Heebo" pitchFamily="2" charset="-79"/>
              </a:rPr>
              <a:t>Check for updates</a:t>
            </a:r>
            <a:r>
              <a:rPr lang="he-IL" sz="2400" dirty="0">
                <a:solidFill>
                  <a:srgbClr val="084149"/>
                </a:solidFill>
                <a:latin typeface="Heebo" pitchFamily="2" charset="-79"/>
                <a:cs typeface="Heebo" pitchFamily="2" charset="-79"/>
              </a:rPr>
              <a:t>" כדי לבדוק אם קיימים עדכונים לחבילות - תמיד קיימים עדכונים. לא ברור למה אינם חלק מתהליך ההתקנה.</a:t>
            </a:r>
          </a:p>
        </p:txBody>
      </p:sp>
      <p:grpSp>
        <p:nvGrpSpPr>
          <p:cNvPr id="2" name="Group 1">
            <a:extLst>
              <a:ext uri="{FF2B5EF4-FFF2-40B4-BE49-F238E27FC236}">
                <a16:creationId xmlns:a16="http://schemas.microsoft.com/office/drawing/2014/main" id="{6D889121-20B5-E73F-A6C4-808EA972704B}"/>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A1BCEDDD-EA33-6BB8-E687-68635005A0ED}"/>
                </a:ext>
              </a:extLst>
            </p:cNvPr>
            <p:cNvPicPr>
              <a:picLocks noChangeAspect="1"/>
            </p:cNvPicPr>
            <p:nvPr/>
          </p:nvPicPr>
          <p:blipFill>
            <a:blip r:embed="rId2">
              <a:extLst>
                <a:ext uri="{28A0092B-C50C-407E-A947-70E740481C1C}">
                  <a14:useLocalDpi xmlns:a14="http://schemas.microsoft.com/office/drawing/2010/main" val="0"/>
                </a:ext>
              </a:extLst>
            </a:blip>
            <a:srcRect l="463" r="36834" b="29620"/>
            <a:stretch/>
          </p:blipFill>
          <p:spPr>
            <a:xfrm>
              <a:off x="2273595" y="2031326"/>
              <a:ext cx="7644810" cy="4826674"/>
            </a:xfrm>
            <a:prstGeom prst="rect">
              <a:avLst/>
            </a:prstGeom>
          </p:spPr>
        </p:pic>
        <p:sp>
          <p:nvSpPr>
            <p:cNvPr id="6" name="Arrow: Right 5">
              <a:extLst>
                <a:ext uri="{FF2B5EF4-FFF2-40B4-BE49-F238E27FC236}">
                  <a16:creationId xmlns:a16="http://schemas.microsoft.com/office/drawing/2014/main" id="{8A2BC9AA-96F2-2C9E-A59D-EFDD72289F2B}"/>
                </a:ext>
              </a:extLst>
            </p:cNvPr>
            <p:cNvSpPr/>
            <p:nvPr/>
          </p:nvSpPr>
          <p:spPr>
            <a:xfrm flipH="1">
              <a:off x="4791151" y="5485383"/>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 name="Rectangle 7">
              <a:extLst>
                <a:ext uri="{FF2B5EF4-FFF2-40B4-BE49-F238E27FC236}">
                  <a16:creationId xmlns:a16="http://schemas.microsoft.com/office/drawing/2014/main" id="{12BA9564-EA40-F141-3216-815B73BBDB4A}"/>
                </a:ext>
              </a:extLst>
            </p:cNvPr>
            <p:cNvSpPr/>
            <p:nvPr/>
          </p:nvSpPr>
          <p:spPr>
            <a:xfrm>
              <a:off x="3638551" y="5573750"/>
              <a:ext cx="1085850" cy="31978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269840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7361D58-37A8-7EFE-1A81-75FF6C46264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9FE823A-0D72-FF56-DA0B-FD0DC49ABD4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ABFC1CD4-2B29-316F-7DB5-92B3F777DEB2}"/>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נחכה שתסתיים הבדיקה...</a:t>
            </a:r>
          </a:p>
        </p:txBody>
      </p:sp>
      <p:grpSp>
        <p:nvGrpSpPr>
          <p:cNvPr id="2" name="Group 1">
            <a:extLst>
              <a:ext uri="{FF2B5EF4-FFF2-40B4-BE49-F238E27FC236}">
                <a16:creationId xmlns:a16="http://schemas.microsoft.com/office/drawing/2014/main" id="{C7C467F9-0509-C77E-1C71-88784D0C677B}"/>
              </a:ext>
            </a:extLst>
          </p:cNvPr>
          <p:cNvGrpSpPr/>
          <p:nvPr/>
        </p:nvGrpSpPr>
        <p:grpSpPr>
          <a:xfrm>
            <a:off x="2273595" y="2031326"/>
            <a:ext cx="7644810" cy="4826674"/>
            <a:chOff x="2273595" y="2031326"/>
            <a:chExt cx="7644810" cy="4826674"/>
          </a:xfrm>
        </p:grpSpPr>
        <p:pic>
          <p:nvPicPr>
            <p:cNvPr id="4" name="Picture 3">
              <a:extLst>
                <a:ext uri="{FF2B5EF4-FFF2-40B4-BE49-F238E27FC236}">
                  <a16:creationId xmlns:a16="http://schemas.microsoft.com/office/drawing/2014/main" id="{DAFA1CD7-9FE4-D76C-FEEC-A5A6EF734EF3}"/>
                </a:ext>
              </a:extLst>
            </p:cNvPr>
            <p:cNvPicPr>
              <a:picLocks noChangeAspect="1"/>
            </p:cNvPicPr>
            <p:nvPr/>
          </p:nvPicPr>
          <p:blipFill>
            <a:blip r:embed="rId2">
              <a:extLst>
                <a:ext uri="{28A0092B-C50C-407E-A947-70E740481C1C}">
                  <a14:useLocalDpi xmlns:a14="http://schemas.microsoft.com/office/drawing/2010/main" val="0"/>
                </a:ext>
              </a:extLst>
            </a:blip>
            <a:srcRect l="488" r="36809" b="29620"/>
            <a:stretch/>
          </p:blipFill>
          <p:spPr>
            <a:xfrm>
              <a:off x="2273595" y="2031326"/>
              <a:ext cx="7644810" cy="4826674"/>
            </a:xfrm>
            <a:prstGeom prst="rect">
              <a:avLst/>
            </a:prstGeom>
          </p:spPr>
        </p:pic>
        <p:sp>
          <p:nvSpPr>
            <p:cNvPr id="8" name="Rectangle 7">
              <a:extLst>
                <a:ext uri="{FF2B5EF4-FFF2-40B4-BE49-F238E27FC236}">
                  <a16:creationId xmlns:a16="http://schemas.microsoft.com/office/drawing/2014/main" id="{67AEEB4D-B014-DA4C-C72B-792511E7E1A1}"/>
                </a:ext>
              </a:extLst>
            </p:cNvPr>
            <p:cNvSpPr/>
            <p:nvPr/>
          </p:nvSpPr>
          <p:spPr>
            <a:xfrm>
              <a:off x="4681869" y="5566662"/>
              <a:ext cx="1252425" cy="31978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738791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BBFDE5E-664D-D6F2-4260-AED9A808B88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65CC6D1-998E-B9AD-FA37-5778E9D10D8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C03BDFD7-64EB-5024-2F6A-E2226810D1CD}"/>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ובסיומה נראה את המסך שלמטה, נלחץ על "</a:t>
            </a:r>
            <a:r>
              <a:rPr lang="en-US" sz="2400" dirty="0">
                <a:solidFill>
                  <a:srgbClr val="084149"/>
                </a:solidFill>
                <a:latin typeface="Heebo" pitchFamily="2" charset="-79"/>
                <a:cs typeface="Heebo" pitchFamily="2" charset="-79"/>
              </a:rPr>
              <a:t>Update page</a:t>
            </a:r>
            <a:r>
              <a:rPr lang="he-IL" sz="2400" dirty="0">
                <a:solidFill>
                  <a:srgbClr val="084149"/>
                </a:solidFill>
                <a:latin typeface="Heebo" pitchFamily="2" charset="-79"/>
                <a:cs typeface="Heebo" pitchFamily="2" charset="-79"/>
              </a:rPr>
              <a:t>" כדי לעדכן את החבילות.</a:t>
            </a:r>
          </a:p>
        </p:txBody>
      </p:sp>
      <p:grpSp>
        <p:nvGrpSpPr>
          <p:cNvPr id="2" name="Group 1">
            <a:extLst>
              <a:ext uri="{FF2B5EF4-FFF2-40B4-BE49-F238E27FC236}">
                <a16:creationId xmlns:a16="http://schemas.microsoft.com/office/drawing/2014/main" id="{37982D3B-4D79-6623-46F7-8491D02E79E1}"/>
              </a:ext>
            </a:extLst>
          </p:cNvPr>
          <p:cNvGrpSpPr/>
          <p:nvPr/>
        </p:nvGrpSpPr>
        <p:grpSpPr>
          <a:xfrm>
            <a:off x="1298446" y="2031326"/>
            <a:ext cx="8619959" cy="4826674"/>
            <a:chOff x="1298446" y="2031326"/>
            <a:chExt cx="8619959" cy="4826674"/>
          </a:xfrm>
        </p:grpSpPr>
        <p:pic>
          <p:nvPicPr>
            <p:cNvPr id="5" name="Picture 4">
              <a:extLst>
                <a:ext uri="{FF2B5EF4-FFF2-40B4-BE49-F238E27FC236}">
                  <a16:creationId xmlns:a16="http://schemas.microsoft.com/office/drawing/2014/main" id="{5C91C605-6811-9B98-2773-726E00F0ADA6}"/>
                </a:ext>
              </a:extLst>
            </p:cNvPr>
            <p:cNvPicPr>
              <a:picLocks noChangeAspect="1"/>
            </p:cNvPicPr>
            <p:nvPr/>
          </p:nvPicPr>
          <p:blipFill>
            <a:blip r:embed="rId2">
              <a:extLst>
                <a:ext uri="{28A0092B-C50C-407E-A947-70E740481C1C}">
                  <a14:useLocalDpi xmlns:a14="http://schemas.microsoft.com/office/drawing/2010/main" val="0"/>
                </a:ext>
              </a:extLst>
            </a:blip>
            <a:srcRect l="545" r="36751" b="29620"/>
            <a:stretch/>
          </p:blipFill>
          <p:spPr>
            <a:xfrm>
              <a:off x="2273595" y="2031326"/>
              <a:ext cx="7644810" cy="4826674"/>
            </a:xfrm>
            <a:prstGeom prst="rect">
              <a:avLst/>
            </a:prstGeom>
          </p:spPr>
        </p:pic>
        <p:sp>
          <p:nvSpPr>
            <p:cNvPr id="8" name="Rectangle 7">
              <a:extLst>
                <a:ext uri="{FF2B5EF4-FFF2-40B4-BE49-F238E27FC236}">
                  <a16:creationId xmlns:a16="http://schemas.microsoft.com/office/drawing/2014/main" id="{2EABEB09-D321-3B6C-FC63-8014022E4A1C}"/>
                </a:ext>
              </a:extLst>
            </p:cNvPr>
            <p:cNvSpPr/>
            <p:nvPr/>
          </p:nvSpPr>
          <p:spPr>
            <a:xfrm>
              <a:off x="6797748" y="5856477"/>
              <a:ext cx="889591" cy="25724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Arrow: Right 5">
              <a:extLst>
                <a:ext uri="{FF2B5EF4-FFF2-40B4-BE49-F238E27FC236}">
                  <a16:creationId xmlns:a16="http://schemas.microsoft.com/office/drawing/2014/main" id="{3518B8F1-48F4-543F-6F4E-574572F5EB74}"/>
                </a:ext>
              </a:extLst>
            </p:cNvPr>
            <p:cNvSpPr/>
            <p:nvPr/>
          </p:nvSpPr>
          <p:spPr>
            <a:xfrm flipH="1">
              <a:off x="7768271" y="5740569"/>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9" name="Rectangle 8">
              <a:extLst>
                <a:ext uri="{FF2B5EF4-FFF2-40B4-BE49-F238E27FC236}">
                  <a16:creationId xmlns:a16="http://schemas.microsoft.com/office/drawing/2014/main" id="{C186B272-E04F-719D-9352-0A02679070BF}"/>
                </a:ext>
              </a:extLst>
            </p:cNvPr>
            <p:cNvSpPr/>
            <p:nvPr/>
          </p:nvSpPr>
          <p:spPr>
            <a:xfrm>
              <a:off x="2274553" y="2974732"/>
              <a:ext cx="1208900" cy="331994"/>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BEF1603F-41D8-F3C1-A31D-0EFACD2CD31D}"/>
                </a:ext>
              </a:extLst>
            </p:cNvPr>
            <p:cNvSpPr/>
            <p:nvPr/>
          </p:nvSpPr>
          <p:spPr>
            <a:xfrm>
              <a:off x="1298446" y="2906350"/>
              <a:ext cx="887112"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7" name="TextBox 6">
            <a:extLst>
              <a:ext uri="{FF2B5EF4-FFF2-40B4-BE49-F238E27FC236}">
                <a16:creationId xmlns:a16="http://schemas.microsoft.com/office/drawing/2014/main" id="{9ECA251C-611B-29BE-C982-AB0919924E56}"/>
              </a:ext>
            </a:extLst>
          </p:cNvPr>
          <p:cNvSpPr txBox="1"/>
          <p:nvPr/>
        </p:nvSpPr>
        <p:spPr>
          <a:xfrm>
            <a:off x="8655383" y="2596098"/>
            <a:ext cx="3332731" cy="1015663"/>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ניתן להגיע לדף העדכון של החבילות ע"י לחיצה על לשונית ה-"</a:t>
            </a:r>
            <a:r>
              <a:rPr lang="en-US" sz="2000" dirty="0">
                <a:solidFill>
                  <a:srgbClr val="084149"/>
                </a:solidFill>
                <a:latin typeface="Suez One" panose="00000500000000000000" pitchFamily="2" charset="-79"/>
                <a:cs typeface="Suez One" panose="00000500000000000000" pitchFamily="2" charset="-79"/>
              </a:rPr>
              <a:t>Updates</a:t>
            </a:r>
            <a:r>
              <a:rPr lang="he-IL" sz="2000" dirty="0">
                <a:solidFill>
                  <a:srgbClr val="084149"/>
                </a:solidFill>
                <a:latin typeface="Suez One" panose="00000500000000000000" pitchFamily="2" charset="-79"/>
                <a:cs typeface="Suez One" panose="00000500000000000000" pitchFamily="2" charset="-79"/>
              </a:rPr>
              <a:t>" משמאל.</a:t>
            </a:r>
          </a:p>
        </p:txBody>
      </p:sp>
    </p:spTree>
    <p:extLst>
      <p:ext uri="{BB962C8B-B14F-4D97-AF65-F5344CB8AC3E}">
        <p14:creationId xmlns:p14="http://schemas.microsoft.com/office/powerpoint/2010/main" val="3449077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1FDAB7B-A31F-6D44-173C-1A689CB994F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53B9242-29CB-CCF8-4F9C-CA819D379140}"/>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A6A3A688-9C66-DBB1-3248-9A8097AAB00A}"/>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בדרך כלל אין סיבה לשנות את הבחירה מאיזה מאגר להתקין את העדכונים, והיכן להתקין אותם. הדבר היחיד שנעשה הוא ללחוץ על "</a:t>
            </a:r>
            <a:r>
              <a:rPr lang="en-US" sz="2400" dirty="0">
                <a:solidFill>
                  <a:srgbClr val="084149"/>
                </a:solidFill>
                <a:latin typeface="Heebo" pitchFamily="2" charset="-79"/>
                <a:cs typeface="Heebo" pitchFamily="2" charset="-79"/>
              </a:rPr>
              <a:t>Update now</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03DBA02A-B663-F44D-0C3D-2C89D56D876D}"/>
              </a:ext>
            </a:extLst>
          </p:cNvPr>
          <p:cNvGrpSpPr/>
          <p:nvPr/>
        </p:nvGrpSpPr>
        <p:grpSpPr>
          <a:xfrm>
            <a:off x="2273595" y="2031326"/>
            <a:ext cx="8518935" cy="4826674"/>
            <a:chOff x="2273595" y="2031326"/>
            <a:chExt cx="8518935" cy="4826674"/>
          </a:xfrm>
        </p:grpSpPr>
        <p:pic>
          <p:nvPicPr>
            <p:cNvPr id="4" name="Picture 3">
              <a:extLst>
                <a:ext uri="{FF2B5EF4-FFF2-40B4-BE49-F238E27FC236}">
                  <a16:creationId xmlns:a16="http://schemas.microsoft.com/office/drawing/2014/main" id="{43B97513-1F2E-BB4B-B090-40A75B34BE4D}"/>
                </a:ext>
              </a:extLst>
            </p:cNvPr>
            <p:cNvPicPr>
              <a:picLocks noChangeAspect="1"/>
            </p:cNvPicPr>
            <p:nvPr/>
          </p:nvPicPr>
          <p:blipFill>
            <a:blip r:embed="rId2">
              <a:extLst>
                <a:ext uri="{28A0092B-C50C-407E-A947-70E740481C1C}">
                  <a14:useLocalDpi xmlns:a14="http://schemas.microsoft.com/office/drawing/2010/main" val="0"/>
                </a:ext>
              </a:extLst>
            </a:blip>
            <a:srcRect l="564" r="36732" b="29620"/>
            <a:stretch/>
          </p:blipFill>
          <p:spPr>
            <a:xfrm>
              <a:off x="2273595" y="2031326"/>
              <a:ext cx="7644810" cy="4826674"/>
            </a:xfrm>
            <a:prstGeom prst="rect">
              <a:avLst/>
            </a:prstGeom>
          </p:spPr>
        </p:pic>
        <p:sp>
          <p:nvSpPr>
            <p:cNvPr id="6" name="Arrow: Right 5">
              <a:extLst>
                <a:ext uri="{FF2B5EF4-FFF2-40B4-BE49-F238E27FC236}">
                  <a16:creationId xmlns:a16="http://schemas.microsoft.com/office/drawing/2014/main" id="{0DD3935A-4FF6-7E01-47F8-DFED5E0BB5D9}"/>
                </a:ext>
              </a:extLst>
            </p:cNvPr>
            <p:cNvSpPr/>
            <p:nvPr/>
          </p:nvSpPr>
          <p:spPr>
            <a:xfrm flipH="1">
              <a:off x="5450373" y="3454566"/>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5" name="Rectangle 14">
              <a:extLst>
                <a:ext uri="{FF2B5EF4-FFF2-40B4-BE49-F238E27FC236}">
                  <a16:creationId xmlns:a16="http://schemas.microsoft.com/office/drawing/2014/main" id="{BBEF92A4-B408-7CC0-93C2-1EE052262618}"/>
                </a:ext>
              </a:extLst>
            </p:cNvPr>
            <p:cNvSpPr/>
            <p:nvPr/>
          </p:nvSpPr>
          <p:spPr>
            <a:xfrm>
              <a:off x="4586177" y="3532302"/>
              <a:ext cx="804532" cy="31978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Arrow: Right 15">
              <a:extLst>
                <a:ext uri="{FF2B5EF4-FFF2-40B4-BE49-F238E27FC236}">
                  <a16:creationId xmlns:a16="http://schemas.microsoft.com/office/drawing/2014/main" id="{A553E6E9-96DE-A16C-B2A0-5134BF30B26C}"/>
                </a:ext>
              </a:extLst>
            </p:cNvPr>
            <p:cNvSpPr/>
            <p:nvPr/>
          </p:nvSpPr>
          <p:spPr>
            <a:xfrm flipH="1">
              <a:off x="9905418" y="2852057"/>
              <a:ext cx="887112"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7" name="Rectangle 16">
              <a:extLst>
                <a:ext uri="{FF2B5EF4-FFF2-40B4-BE49-F238E27FC236}">
                  <a16:creationId xmlns:a16="http://schemas.microsoft.com/office/drawing/2014/main" id="{2C4D66D3-18A2-E27E-12A7-E6E0A968C8B5}"/>
                </a:ext>
              </a:extLst>
            </p:cNvPr>
            <p:cNvSpPr/>
            <p:nvPr/>
          </p:nvSpPr>
          <p:spPr>
            <a:xfrm>
              <a:off x="9041222" y="2929793"/>
              <a:ext cx="804532" cy="319787"/>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TextBox 12">
            <a:extLst>
              <a:ext uri="{FF2B5EF4-FFF2-40B4-BE49-F238E27FC236}">
                <a16:creationId xmlns:a16="http://schemas.microsoft.com/office/drawing/2014/main" id="{34E446CD-A583-332F-1D03-DC1223E1D2BF}"/>
              </a:ext>
            </a:extLst>
          </p:cNvPr>
          <p:cNvSpPr txBox="1"/>
          <p:nvPr/>
        </p:nvSpPr>
        <p:spPr>
          <a:xfrm>
            <a:off x="9041222" y="3597788"/>
            <a:ext cx="2883097" cy="1938992"/>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ניתן לבחור מאיזה מאגר להוריד את העדכונים ע"י לחיצה על "</a:t>
            </a:r>
            <a:r>
              <a:rPr lang="en-US" sz="2000" dirty="0">
                <a:solidFill>
                  <a:srgbClr val="084149"/>
                </a:solidFill>
                <a:latin typeface="Suez One" panose="00000500000000000000" pitchFamily="2" charset="-79"/>
                <a:cs typeface="Suez One" panose="00000500000000000000" pitchFamily="2" charset="-79"/>
              </a:rPr>
              <a:t>Change</a:t>
            </a:r>
            <a:r>
              <a:rPr lang="he-IL" sz="2000" dirty="0">
                <a:solidFill>
                  <a:srgbClr val="084149"/>
                </a:solidFill>
                <a:latin typeface="Suez One" panose="00000500000000000000" pitchFamily="2" charset="-79"/>
                <a:cs typeface="Suez One" panose="00000500000000000000" pitchFamily="2" charset="-79"/>
              </a:rPr>
              <a:t>". דבר זה שימושי כאשר אין לנו חיבור טוב לאינטרנט, אך יש לנו מאגר מקומי.</a:t>
            </a:r>
          </a:p>
        </p:txBody>
      </p:sp>
    </p:spTree>
    <p:extLst>
      <p:ext uri="{BB962C8B-B14F-4D97-AF65-F5344CB8AC3E}">
        <p14:creationId xmlns:p14="http://schemas.microsoft.com/office/powerpoint/2010/main" val="1610768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F8B685E-FA4A-A870-3BC2-7E5F01074F4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37F6A2B-D018-1FA2-754E-F0A616A0558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הקדמה</a:t>
            </a:r>
          </a:p>
        </p:txBody>
      </p:sp>
      <p:sp>
        <p:nvSpPr>
          <p:cNvPr id="11" name="TextBox 10">
            <a:extLst>
              <a:ext uri="{FF2B5EF4-FFF2-40B4-BE49-F238E27FC236}">
                <a16:creationId xmlns:a16="http://schemas.microsoft.com/office/drawing/2014/main" id="{C5F82889-7E27-11B3-0363-F09AE0498451}"/>
              </a:ext>
            </a:extLst>
          </p:cNvPr>
          <p:cNvSpPr txBox="1"/>
          <p:nvPr/>
        </p:nvSpPr>
        <p:spPr>
          <a:xfrm>
            <a:off x="1249871" y="830997"/>
            <a:ext cx="9692258" cy="3046988"/>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נחלק את תהליך ההתקנה לשני חלקים:</a:t>
            </a:r>
          </a:p>
          <a:p>
            <a:pPr algn="r" rtl="1"/>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2" action="ppaction://hlinksldjump">
                  <a:extLst>
                    <a:ext uri="{A12FA001-AC4F-418D-AE19-62706E023703}">
                      <ahyp:hlinkClr xmlns:ahyp="http://schemas.microsoft.com/office/drawing/2018/hyperlinkcolor" val="tx"/>
                    </a:ext>
                  </a:extLst>
                </a:hlinkClick>
              </a:rPr>
              <a:t>ההתקנה</a:t>
            </a:r>
            <a:r>
              <a:rPr lang="he-IL" sz="2400" b="1" u="sng" dirty="0">
                <a:solidFill>
                  <a:srgbClr val="084149"/>
                </a:solidFill>
                <a:latin typeface="Heebo" pitchFamily="2" charset="-79"/>
                <a:cs typeface="Heebo" pitchFamily="2" charset="-79"/>
              </a:rPr>
              <a:t> עצמה</a:t>
            </a:r>
            <a:r>
              <a:rPr lang="he-IL" sz="2400" dirty="0">
                <a:solidFill>
                  <a:srgbClr val="084149"/>
                </a:solidFill>
                <a:latin typeface="Heebo" pitchFamily="2" charset="-79"/>
                <a:cs typeface="Heebo" pitchFamily="2" charset="-79"/>
              </a:rPr>
              <a:t> - חלק זה אינו דורש חיבור לרשת לאחר הורדת קובץ ההתקנה.</a:t>
            </a:r>
            <a:endParaRPr lang="en-US" sz="2400" dirty="0">
              <a:solidFill>
                <a:srgbClr val="084149"/>
              </a:solidFill>
              <a:latin typeface="Heebo" pitchFamily="2" charset="-79"/>
              <a:cs typeface="Heebo" pitchFamily="2" charset="-79"/>
            </a:endParaRPr>
          </a:p>
          <a:p>
            <a:pPr marL="457200" indent="-457200" algn="r" rtl="1">
              <a:buFont typeface="+mj-lt"/>
              <a:buAutoNum type="arabicPeriod"/>
            </a:pPr>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3" action="ppaction://hlinksldjump">
                  <a:extLst>
                    <a:ext uri="{A12FA001-AC4F-418D-AE19-62706E023703}">
                      <ahyp:hlinkClr xmlns:ahyp="http://schemas.microsoft.com/office/drawing/2018/hyperlinkcolor" val="tx"/>
                    </a:ext>
                  </a:extLst>
                </a:hlinkClick>
              </a:rPr>
              <a:t>עדכון חבילות ראשוני</a:t>
            </a:r>
            <a:r>
              <a:rPr lang="he-IL" sz="2400" dirty="0">
                <a:solidFill>
                  <a:srgbClr val="084149"/>
                </a:solidFill>
                <a:latin typeface="Heebo" pitchFamily="2" charset="-79"/>
                <a:cs typeface="Heebo" pitchFamily="2" charset="-79"/>
              </a:rPr>
              <a:t> - מכיוון שהחלק הראשון לא השתמש ברשת, כמעט תמיד יש צורך לעדכן את ההתקנה. מדובר בחלק קטן מאוד מכלל ההתקנה (פחות מ-</a:t>
            </a:r>
            <a:r>
              <a:rPr lang="en-US" sz="2400" dirty="0">
                <a:solidFill>
                  <a:srgbClr val="084149"/>
                </a:solidFill>
                <a:latin typeface="Heebo" pitchFamily="2" charset="-79"/>
                <a:cs typeface="Heebo" pitchFamily="2" charset="-79"/>
              </a:rPr>
              <a:t>1MB</a:t>
            </a:r>
            <a:r>
              <a:rPr lang="he-IL" sz="2400" dirty="0">
                <a:solidFill>
                  <a:srgbClr val="084149"/>
                </a:solidFill>
                <a:latin typeface="Heebo" pitchFamily="2" charset="-79"/>
                <a:cs typeface="Heebo" pitchFamily="2" charset="-79"/>
              </a:rPr>
              <a:t> לעומת כ-</a:t>
            </a:r>
            <a:r>
              <a:rPr lang="en-US" sz="2400" dirty="0">
                <a:solidFill>
                  <a:srgbClr val="084149"/>
                </a:solidFill>
                <a:latin typeface="Heebo" pitchFamily="2" charset="-79"/>
                <a:cs typeface="Heebo" pitchFamily="2" charset="-79"/>
              </a:rPr>
              <a:t>1.5GB</a:t>
            </a:r>
            <a:r>
              <a:rPr lang="he-IL" sz="2400" dirty="0">
                <a:solidFill>
                  <a:srgbClr val="084149"/>
                </a:solidFill>
                <a:latin typeface="Heebo" pitchFamily="2" charset="-79"/>
                <a:cs typeface="Heebo" pitchFamily="2" charset="-79"/>
              </a:rPr>
              <a:t>), ולכן זוהי שיטה טובה.</a:t>
            </a:r>
          </a:p>
        </p:txBody>
      </p:sp>
    </p:spTree>
    <p:extLst>
      <p:ext uri="{BB962C8B-B14F-4D97-AF65-F5344CB8AC3E}">
        <p14:creationId xmlns:p14="http://schemas.microsoft.com/office/powerpoint/2010/main" val="3029742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7531483C-4E96-9488-EF5A-0BC01AD022E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E8831B3-6FD0-1FA8-1589-9B06F28B5419}"/>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E2F18ADF-01EE-C6B1-41F7-D2E06811B5EF}"/>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נחכה שתסתיים התקנת העדכונים...</a:t>
            </a:r>
          </a:p>
        </p:txBody>
      </p:sp>
      <p:grpSp>
        <p:nvGrpSpPr>
          <p:cNvPr id="2" name="Group 1">
            <a:extLst>
              <a:ext uri="{FF2B5EF4-FFF2-40B4-BE49-F238E27FC236}">
                <a16:creationId xmlns:a16="http://schemas.microsoft.com/office/drawing/2014/main" id="{60777239-443F-CFF2-7AB9-016CFD05F3A4}"/>
              </a:ext>
            </a:extLst>
          </p:cNvPr>
          <p:cNvGrpSpPr/>
          <p:nvPr/>
        </p:nvGrpSpPr>
        <p:grpSpPr>
          <a:xfrm>
            <a:off x="2273593" y="2031326"/>
            <a:ext cx="7644811" cy="4826674"/>
            <a:chOff x="2273593" y="2031326"/>
            <a:chExt cx="7644811" cy="4826674"/>
          </a:xfrm>
        </p:grpSpPr>
        <p:pic>
          <p:nvPicPr>
            <p:cNvPr id="5" name="Picture 4">
              <a:extLst>
                <a:ext uri="{FF2B5EF4-FFF2-40B4-BE49-F238E27FC236}">
                  <a16:creationId xmlns:a16="http://schemas.microsoft.com/office/drawing/2014/main" id="{C2E16649-C63C-1C7F-74E8-E4FF27104B62}"/>
                </a:ext>
              </a:extLst>
            </p:cNvPr>
            <p:cNvPicPr>
              <a:picLocks noChangeAspect="1"/>
            </p:cNvPicPr>
            <p:nvPr/>
          </p:nvPicPr>
          <p:blipFill>
            <a:blip r:embed="rId2">
              <a:extLst>
                <a:ext uri="{28A0092B-C50C-407E-A947-70E740481C1C}">
                  <a14:useLocalDpi xmlns:a14="http://schemas.microsoft.com/office/drawing/2010/main" val="0"/>
                </a:ext>
              </a:extLst>
            </a:blip>
            <a:srcRect l="579" r="36718" b="29620"/>
            <a:stretch/>
          </p:blipFill>
          <p:spPr>
            <a:xfrm>
              <a:off x="2273593" y="2031326"/>
              <a:ext cx="7644811" cy="4826674"/>
            </a:xfrm>
            <a:prstGeom prst="rect">
              <a:avLst/>
            </a:prstGeom>
          </p:spPr>
        </p:pic>
        <p:sp>
          <p:nvSpPr>
            <p:cNvPr id="15" name="Rectangle 14">
              <a:extLst>
                <a:ext uri="{FF2B5EF4-FFF2-40B4-BE49-F238E27FC236}">
                  <a16:creationId xmlns:a16="http://schemas.microsoft.com/office/drawing/2014/main" id="{5EA158A5-6CC7-8C54-3F6E-C23F33C95D1C}"/>
                </a:ext>
              </a:extLst>
            </p:cNvPr>
            <p:cNvSpPr/>
            <p:nvPr/>
          </p:nvSpPr>
          <p:spPr>
            <a:xfrm>
              <a:off x="5429693" y="3528002"/>
              <a:ext cx="2470297" cy="31978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286299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BB2083F-2DCC-9A62-304C-BAAEFBD18F29}"/>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06116CB-5C9F-DCAA-6A3F-1FA31D60DD5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61166207-55BA-CEF3-556F-AC519B9AD5C2}"/>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זה יכול לקחת כמה דקות.</a:t>
            </a:r>
          </a:p>
        </p:txBody>
      </p:sp>
      <p:grpSp>
        <p:nvGrpSpPr>
          <p:cNvPr id="2" name="Group 1">
            <a:extLst>
              <a:ext uri="{FF2B5EF4-FFF2-40B4-BE49-F238E27FC236}">
                <a16:creationId xmlns:a16="http://schemas.microsoft.com/office/drawing/2014/main" id="{B9A1D9E1-093F-6F63-1F24-4A7BF3C454F2}"/>
              </a:ext>
            </a:extLst>
          </p:cNvPr>
          <p:cNvGrpSpPr/>
          <p:nvPr/>
        </p:nvGrpSpPr>
        <p:grpSpPr>
          <a:xfrm>
            <a:off x="2273593" y="2031326"/>
            <a:ext cx="7644811" cy="4826674"/>
            <a:chOff x="2273593" y="2031326"/>
            <a:chExt cx="7644811" cy="4826674"/>
          </a:xfrm>
        </p:grpSpPr>
        <p:pic>
          <p:nvPicPr>
            <p:cNvPr id="4" name="Picture 3">
              <a:extLst>
                <a:ext uri="{FF2B5EF4-FFF2-40B4-BE49-F238E27FC236}">
                  <a16:creationId xmlns:a16="http://schemas.microsoft.com/office/drawing/2014/main" id="{14542C7E-6BE7-4C2D-DCA5-7063389EAB9D}"/>
                </a:ext>
              </a:extLst>
            </p:cNvPr>
            <p:cNvPicPr>
              <a:picLocks noChangeAspect="1"/>
            </p:cNvPicPr>
            <p:nvPr/>
          </p:nvPicPr>
          <p:blipFill>
            <a:blip r:embed="rId2">
              <a:extLst>
                <a:ext uri="{28A0092B-C50C-407E-A947-70E740481C1C}">
                  <a14:useLocalDpi xmlns:a14="http://schemas.microsoft.com/office/drawing/2010/main" val="0"/>
                </a:ext>
              </a:extLst>
            </a:blip>
            <a:srcRect l="580" r="36716" b="29620"/>
            <a:stretch/>
          </p:blipFill>
          <p:spPr>
            <a:xfrm>
              <a:off x="2273593" y="2031326"/>
              <a:ext cx="7644811" cy="4826674"/>
            </a:xfrm>
            <a:prstGeom prst="rect">
              <a:avLst/>
            </a:prstGeom>
          </p:spPr>
        </p:pic>
        <p:sp>
          <p:nvSpPr>
            <p:cNvPr id="15" name="Rectangle 14">
              <a:extLst>
                <a:ext uri="{FF2B5EF4-FFF2-40B4-BE49-F238E27FC236}">
                  <a16:creationId xmlns:a16="http://schemas.microsoft.com/office/drawing/2014/main" id="{E3A89A56-03C8-3089-5530-6402B0DAE2E0}"/>
                </a:ext>
              </a:extLst>
            </p:cNvPr>
            <p:cNvSpPr/>
            <p:nvPr/>
          </p:nvSpPr>
          <p:spPr>
            <a:xfrm>
              <a:off x="5429693" y="3528002"/>
              <a:ext cx="3473007" cy="31978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500242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11AD4CD-2999-32F0-6A6F-2CF90EC506D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9C76F7A-0F4B-C202-BFEE-AF430984CAC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95491D04-AADD-2E2F-A614-114A478912A8}"/>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גם לאחר שנגיע ל-100% </a:t>
            </a:r>
            <a:r>
              <a:rPr lang="he-IL" sz="2400" b="1" dirty="0">
                <a:solidFill>
                  <a:srgbClr val="084149"/>
                </a:solidFill>
                <a:latin typeface="Heebo" pitchFamily="2" charset="-79"/>
                <a:cs typeface="Heebo" pitchFamily="2" charset="-79"/>
              </a:rPr>
              <a:t>עדיין לא סיימנו</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0D97C8D6-D9A1-31EE-4F80-0EE6337F537D}"/>
              </a:ext>
            </a:extLst>
          </p:cNvPr>
          <p:cNvGrpSpPr/>
          <p:nvPr/>
        </p:nvGrpSpPr>
        <p:grpSpPr>
          <a:xfrm>
            <a:off x="2273593" y="2031326"/>
            <a:ext cx="7644811" cy="4826674"/>
            <a:chOff x="2273593" y="2031326"/>
            <a:chExt cx="7644811" cy="4826674"/>
          </a:xfrm>
        </p:grpSpPr>
        <p:pic>
          <p:nvPicPr>
            <p:cNvPr id="5" name="Picture 4">
              <a:extLst>
                <a:ext uri="{FF2B5EF4-FFF2-40B4-BE49-F238E27FC236}">
                  <a16:creationId xmlns:a16="http://schemas.microsoft.com/office/drawing/2014/main" id="{BD5C9F1E-C610-67C8-8690-C0B984AFF698}"/>
                </a:ext>
              </a:extLst>
            </p:cNvPr>
            <p:cNvPicPr>
              <a:picLocks noChangeAspect="1"/>
            </p:cNvPicPr>
            <p:nvPr/>
          </p:nvPicPr>
          <p:blipFill>
            <a:blip r:embed="rId2">
              <a:extLst>
                <a:ext uri="{28A0092B-C50C-407E-A947-70E740481C1C}">
                  <a14:useLocalDpi xmlns:a14="http://schemas.microsoft.com/office/drawing/2010/main" val="0"/>
                </a:ext>
              </a:extLst>
            </a:blip>
            <a:srcRect l="580" r="36716" b="29620"/>
            <a:stretch/>
          </p:blipFill>
          <p:spPr>
            <a:xfrm>
              <a:off x="2273593" y="2031326"/>
              <a:ext cx="7644811" cy="4826674"/>
            </a:xfrm>
            <a:prstGeom prst="rect">
              <a:avLst/>
            </a:prstGeom>
          </p:spPr>
        </p:pic>
        <p:sp>
          <p:nvSpPr>
            <p:cNvPr id="8" name="Rectangle 7">
              <a:extLst>
                <a:ext uri="{FF2B5EF4-FFF2-40B4-BE49-F238E27FC236}">
                  <a16:creationId xmlns:a16="http://schemas.microsoft.com/office/drawing/2014/main" id="{BB48562F-5271-024E-F552-88D0707FCD65}"/>
                </a:ext>
              </a:extLst>
            </p:cNvPr>
            <p:cNvSpPr/>
            <p:nvPr/>
          </p:nvSpPr>
          <p:spPr>
            <a:xfrm>
              <a:off x="5429693" y="3528002"/>
              <a:ext cx="2183219" cy="31035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41466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B30AEB6-56EB-E401-C832-0E50CCBA06B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7E87486-B195-E786-2530-F1BB10E8551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4BA05A6F-8C6E-E627-3933-B4A37A3792AC}"/>
              </a:ext>
            </a:extLst>
          </p:cNvPr>
          <p:cNvSpPr txBox="1"/>
          <p:nvPr/>
        </p:nvSpPr>
        <p:spPr>
          <a:xfrm>
            <a:off x="1482600" y="830997"/>
            <a:ext cx="9226800" cy="1569660"/>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רק כאשר נראה את המסך הבא נדע שסיימנו את התקנת העדכונים. נאשר את הסגירה של "</a:t>
            </a:r>
            <a:r>
              <a:rPr lang="en-US" sz="2400" dirty="0">
                <a:solidFill>
                  <a:srgbClr val="084149"/>
                </a:solidFill>
                <a:latin typeface="Heebo" pitchFamily="2" charset="-79"/>
                <a:cs typeface="Heebo" pitchFamily="2" charset="-79"/>
              </a:rPr>
              <a:t>MiKTeX Console</a:t>
            </a:r>
            <a:r>
              <a:rPr lang="he-IL" sz="2400" dirty="0">
                <a:solidFill>
                  <a:srgbClr val="084149"/>
                </a:solidFill>
                <a:latin typeface="Heebo" pitchFamily="2" charset="-79"/>
                <a:cs typeface="Heebo" pitchFamily="2" charset="-79"/>
              </a:rPr>
              <a:t>" בלחיצה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 ובזאת סיימנו את ההתקנה של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2DE48E9B-B880-AFE6-F79E-FD53FB0776B3}"/>
              </a:ext>
            </a:extLst>
          </p:cNvPr>
          <p:cNvGrpSpPr/>
          <p:nvPr/>
        </p:nvGrpSpPr>
        <p:grpSpPr>
          <a:xfrm>
            <a:off x="2273593" y="2519916"/>
            <a:ext cx="7644811" cy="4338083"/>
            <a:chOff x="2273593" y="2519916"/>
            <a:chExt cx="7644811" cy="4338083"/>
          </a:xfrm>
        </p:grpSpPr>
        <p:pic>
          <p:nvPicPr>
            <p:cNvPr id="4" name="Picture 3">
              <a:extLst>
                <a:ext uri="{FF2B5EF4-FFF2-40B4-BE49-F238E27FC236}">
                  <a16:creationId xmlns:a16="http://schemas.microsoft.com/office/drawing/2014/main" id="{B81AFAE0-F0FD-49BE-8B52-9CCC80E30271}"/>
                </a:ext>
              </a:extLst>
            </p:cNvPr>
            <p:cNvPicPr>
              <a:picLocks noChangeAspect="1"/>
            </p:cNvPicPr>
            <p:nvPr/>
          </p:nvPicPr>
          <p:blipFill>
            <a:blip r:embed="rId2">
              <a:extLst>
                <a:ext uri="{28A0092B-C50C-407E-A947-70E740481C1C}">
                  <a14:useLocalDpi xmlns:a14="http://schemas.microsoft.com/office/drawing/2010/main" val="0"/>
                </a:ext>
              </a:extLst>
            </a:blip>
            <a:srcRect l="562" t="7125" r="36734" b="29620"/>
            <a:stretch/>
          </p:blipFill>
          <p:spPr>
            <a:xfrm>
              <a:off x="2273593" y="2519916"/>
              <a:ext cx="7644811" cy="4338083"/>
            </a:xfrm>
            <a:prstGeom prst="rect">
              <a:avLst/>
            </a:prstGeom>
          </p:spPr>
        </p:pic>
        <p:sp>
          <p:nvSpPr>
            <p:cNvPr id="8" name="Rectangle 7">
              <a:extLst>
                <a:ext uri="{FF2B5EF4-FFF2-40B4-BE49-F238E27FC236}">
                  <a16:creationId xmlns:a16="http://schemas.microsoft.com/office/drawing/2014/main" id="{7407FC06-3219-AEFA-6420-92846D07DFD2}"/>
                </a:ext>
              </a:extLst>
            </p:cNvPr>
            <p:cNvSpPr/>
            <p:nvPr/>
          </p:nvSpPr>
          <p:spPr>
            <a:xfrm>
              <a:off x="5416993" y="3528002"/>
              <a:ext cx="412307" cy="31035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Arrow: Right 5">
              <a:extLst>
                <a:ext uri="{FF2B5EF4-FFF2-40B4-BE49-F238E27FC236}">
                  <a16:creationId xmlns:a16="http://schemas.microsoft.com/office/drawing/2014/main" id="{259027A4-9743-C55B-5153-5821DED4C109}"/>
                </a:ext>
              </a:extLst>
            </p:cNvPr>
            <p:cNvSpPr/>
            <p:nvPr/>
          </p:nvSpPr>
          <p:spPr>
            <a:xfrm flipH="1">
              <a:off x="7257908" y="5079232"/>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9" name="Rectangle 8">
              <a:extLst>
                <a:ext uri="{FF2B5EF4-FFF2-40B4-BE49-F238E27FC236}">
                  <a16:creationId xmlns:a16="http://schemas.microsoft.com/office/drawing/2014/main" id="{1F6B9255-63E4-49F2-9958-CFADD71043C6}"/>
                </a:ext>
              </a:extLst>
            </p:cNvPr>
            <p:cNvSpPr/>
            <p:nvPr/>
          </p:nvSpPr>
          <p:spPr>
            <a:xfrm>
              <a:off x="6368092" y="5143421"/>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891859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מקורות</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482600" y="830997"/>
            <a:ext cx="9226800" cy="1384995"/>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marL="342900" indent="-342900" algn="r" rtl="1">
              <a:buFont typeface="Arial" panose="020B0604020202020204" pitchFamily="34" charset="0"/>
              <a:buChar char="•"/>
            </a:pPr>
            <a:r>
              <a:rPr lang="he-IL" sz="2400" dirty="0">
                <a:solidFill>
                  <a:srgbClr val="084149"/>
                </a:solidFill>
                <a:latin typeface="Heebo" pitchFamily="2" charset="-79"/>
                <a:cs typeface="Heebo" pitchFamily="2" charset="-79"/>
                <a:hlinkClick r:id="rId2"/>
              </a:rPr>
              <a:t>המדריך הרשמי</a:t>
            </a:r>
            <a:r>
              <a:rPr lang="he-IL" sz="2400" dirty="0">
                <a:solidFill>
                  <a:srgbClr val="084149"/>
                </a:solidFill>
                <a:latin typeface="Heebo" pitchFamily="2" charset="-79"/>
                <a:cs typeface="Heebo" pitchFamily="2" charset="-79"/>
              </a:rPr>
              <a:t> של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a:t>
            </a:r>
          </a:p>
          <a:p>
            <a:pPr marL="342900" indent="-342900" algn="r" rtl="1">
              <a:buFont typeface="Arial" panose="020B0604020202020204" pitchFamily="34" charset="0"/>
              <a:buChar char="•"/>
            </a:pPr>
            <a:endParaRPr lang="he-IL" sz="1200" dirty="0">
              <a:solidFill>
                <a:srgbClr val="084149"/>
              </a:solidFill>
              <a:latin typeface="Heebo" pitchFamily="2" charset="-79"/>
              <a:cs typeface="Heebo" pitchFamily="2" charset="-79"/>
            </a:endParaRPr>
          </a:p>
          <a:p>
            <a:pPr marL="342900" indent="-342900" algn="r" rtl="1">
              <a:buFont typeface="Arial" panose="020B0604020202020204" pitchFamily="34" charset="0"/>
              <a:buChar char="•"/>
            </a:pPr>
            <a:r>
              <a:rPr lang="he-IL" sz="2400" dirty="0">
                <a:solidFill>
                  <a:srgbClr val="084149"/>
                </a:solidFill>
                <a:latin typeface="Heebo" pitchFamily="2" charset="-79"/>
                <a:cs typeface="Heebo" pitchFamily="2" charset="-79"/>
              </a:rPr>
              <a:t>ניסוי וטעייה אישיים.</a:t>
            </a:r>
          </a:p>
        </p:txBody>
      </p:sp>
    </p:spTree>
    <p:extLst>
      <p:ext uri="{BB962C8B-B14F-4D97-AF65-F5344CB8AC3E}">
        <p14:creationId xmlns:p14="http://schemas.microsoft.com/office/powerpoint/2010/main" val="4173877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CC44CA31-D4F9-0551-B40F-7B97023BF02A}"/>
              </a:ext>
            </a:extLst>
          </p:cNvPr>
          <p:cNvSpPr txBox="1"/>
          <p:nvPr/>
        </p:nvSpPr>
        <p:spPr>
          <a:xfrm>
            <a:off x="7089169" y="830997"/>
            <a:ext cx="4185310" cy="1569660"/>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ניכנס לדף: </a:t>
            </a:r>
            <a:r>
              <a:rPr lang="en-US" sz="2400" dirty="0">
                <a:solidFill>
                  <a:srgbClr val="084149"/>
                </a:solidFill>
                <a:latin typeface="Heebo" pitchFamily="2" charset="-79"/>
                <a:cs typeface="Heebo" pitchFamily="2" charset="-79"/>
                <a:hlinkClick r:id="rId2"/>
              </a:rPr>
              <a:t>https://miktex.org/download</a:t>
            </a:r>
            <a:r>
              <a:rPr lang="he-IL" sz="2400" dirty="0">
                <a:solidFill>
                  <a:srgbClr val="084149"/>
                </a:solidFill>
                <a:latin typeface="Heebo" pitchFamily="2" charset="-79"/>
                <a:cs typeface="Heebo" pitchFamily="2" charset="-79"/>
              </a:rPr>
              <a:t>, ונגלול מטה...</a:t>
            </a:r>
          </a:p>
        </p:txBody>
      </p:sp>
      <p:pic>
        <p:nvPicPr>
          <p:cNvPr id="4" name="Picture 3">
            <a:extLst>
              <a:ext uri="{FF2B5EF4-FFF2-40B4-BE49-F238E27FC236}">
                <a16:creationId xmlns:a16="http://schemas.microsoft.com/office/drawing/2014/main" id="{E59C7008-721A-597C-E0FF-262D7B990336}"/>
              </a:ext>
            </a:extLst>
          </p:cNvPr>
          <p:cNvPicPr>
            <a:picLocks noChangeAspect="1"/>
          </p:cNvPicPr>
          <p:nvPr/>
        </p:nvPicPr>
        <p:blipFill>
          <a:blip r:embed="rId3">
            <a:extLst>
              <a:ext uri="{28A0092B-C50C-407E-A947-70E740481C1C}">
                <a14:useLocalDpi xmlns:a14="http://schemas.microsoft.com/office/drawing/2010/main" val="0"/>
              </a:ext>
            </a:extLst>
          </a:blip>
          <a:srcRect t="-3" r="50000" b="16238"/>
          <a:stretch/>
        </p:blipFill>
        <p:spPr>
          <a:xfrm>
            <a:off x="993169" y="995384"/>
            <a:ext cx="6096000" cy="5744464"/>
          </a:xfrm>
          <a:prstGeom prst="rect">
            <a:avLst/>
          </a:prstGeom>
        </p:spPr>
      </p:pic>
    </p:spTree>
    <p:extLst>
      <p:ext uri="{BB962C8B-B14F-4D97-AF65-F5344CB8AC3E}">
        <p14:creationId xmlns:p14="http://schemas.microsoft.com/office/powerpoint/2010/main" val="2877458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5B30877-0F69-C4F7-380F-F4781AD8823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133B35B-8064-3756-CCB1-56DC5CC2843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2CC74AB8-1FAF-1510-EC40-FCE73F3FBB7D}"/>
              </a:ext>
            </a:extLst>
          </p:cNvPr>
          <p:cNvSpPr txBox="1"/>
          <p:nvPr/>
        </p:nvSpPr>
        <p:spPr>
          <a:xfrm>
            <a:off x="7089169" y="830997"/>
            <a:ext cx="418531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נוריד את קובץ ההתקנה ע"י לחיצה על לחצן ה-"</a:t>
            </a:r>
            <a:r>
              <a:rPr lang="en-US" sz="2400" dirty="0">
                <a:solidFill>
                  <a:srgbClr val="084149"/>
                </a:solidFill>
                <a:latin typeface="Heebo" pitchFamily="2" charset="-79"/>
                <a:cs typeface="Heebo" pitchFamily="2" charset="-79"/>
              </a:rPr>
              <a:t>Download</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8034317A-5BB1-E96B-F558-9AAF44873366}"/>
              </a:ext>
            </a:extLst>
          </p:cNvPr>
          <p:cNvGrpSpPr/>
          <p:nvPr/>
        </p:nvGrpSpPr>
        <p:grpSpPr>
          <a:xfrm>
            <a:off x="993169" y="995384"/>
            <a:ext cx="6096000" cy="5744464"/>
            <a:chOff x="993169" y="995384"/>
            <a:chExt cx="6096000" cy="5744464"/>
          </a:xfrm>
        </p:grpSpPr>
        <p:pic>
          <p:nvPicPr>
            <p:cNvPr id="5" name="Picture 4">
              <a:extLst>
                <a:ext uri="{FF2B5EF4-FFF2-40B4-BE49-F238E27FC236}">
                  <a16:creationId xmlns:a16="http://schemas.microsoft.com/office/drawing/2014/main" id="{56D345E2-F0D1-1794-8933-9017EEF0DCE5}"/>
                </a:ext>
              </a:extLst>
            </p:cNvPr>
            <p:cNvPicPr>
              <a:picLocks noChangeAspect="1"/>
            </p:cNvPicPr>
            <p:nvPr/>
          </p:nvPicPr>
          <p:blipFill>
            <a:blip r:embed="rId2"/>
            <a:srcRect r="50000" b="16237"/>
            <a:stretch/>
          </p:blipFill>
          <p:spPr>
            <a:xfrm>
              <a:off x="993169" y="995384"/>
              <a:ext cx="6096000" cy="5744464"/>
            </a:xfrm>
            <a:prstGeom prst="rect">
              <a:avLst/>
            </a:prstGeom>
          </p:spPr>
        </p:pic>
        <p:sp>
          <p:nvSpPr>
            <p:cNvPr id="6" name="Rectangle 5">
              <a:extLst>
                <a:ext uri="{FF2B5EF4-FFF2-40B4-BE49-F238E27FC236}">
                  <a16:creationId xmlns:a16="http://schemas.microsoft.com/office/drawing/2014/main" id="{A5B2621E-2472-ED99-FF54-E5B40B317C2C}"/>
                </a:ext>
              </a:extLst>
            </p:cNvPr>
            <p:cNvSpPr/>
            <p:nvPr/>
          </p:nvSpPr>
          <p:spPr>
            <a:xfrm>
              <a:off x="3791164" y="5482475"/>
              <a:ext cx="1335531" cy="48234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Right 6">
              <a:extLst>
                <a:ext uri="{FF2B5EF4-FFF2-40B4-BE49-F238E27FC236}">
                  <a16:creationId xmlns:a16="http://schemas.microsoft.com/office/drawing/2014/main" id="{CCD514DF-DFF3-CE73-2C96-F6CF8AC066A1}"/>
                </a:ext>
              </a:extLst>
            </p:cNvPr>
            <p:cNvSpPr/>
            <p:nvPr/>
          </p:nvSpPr>
          <p:spPr>
            <a:xfrm flipH="1">
              <a:off x="5208888" y="5503023"/>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398699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CC44CA31-D4F9-0551-B40F-7B97023BF02A}"/>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לאחר ההורדה, נלחץ לחיצה ימנית על הקובץ, ונריץ אותו כאדמין:</a:t>
            </a:r>
          </a:p>
        </p:txBody>
      </p:sp>
      <p:grpSp>
        <p:nvGrpSpPr>
          <p:cNvPr id="4" name="Group 3">
            <a:extLst>
              <a:ext uri="{FF2B5EF4-FFF2-40B4-BE49-F238E27FC236}">
                <a16:creationId xmlns:a16="http://schemas.microsoft.com/office/drawing/2014/main" id="{C7433C3C-8C43-198A-1E7B-FED4FCA47431}"/>
              </a:ext>
            </a:extLst>
          </p:cNvPr>
          <p:cNvGrpSpPr/>
          <p:nvPr/>
        </p:nvGrpSpPr>
        <p:grpSpPr>
          <a:xfrm>
            <a:off x="1482600" y="1661994"/>
            <a:ext cx="9226800" cy="5196006"/>
            <a:chOff x="1482600" y="1661994"/>
            <a:chExt cx="9226800" cy="5196006"/>
          </a:xfrm>
        </p:grpSpPr>
        <p:pic>
          <p:nvPicPr>
            <p:cNvPr id="8" name="Picture 7">
              <a:extLst>
                <a:ext uri="{FF2B5EF4-FFF2-40B4-BE49-F238E27FC236}">
                  <a16:creationId xmlns:a16="http://schemas.microsoft.com/office/drawing/2014/main" id="{06B760F9-7D03-3913-8EAE-92B22269590C}"/>
                </a:ext>
              </a:extLst>
            </p:cNvPr>
            <p:cNvPicPr>
              <a:picLocks noChangeAspect="1"/>
            </p:cNvPicPr>
            <p:nvPr/>
          </p:nvPicPr>
          <p:blipFill>
            <a:blip r:embed="rId2"/>
            <a:srcRect l="12134" t="4644" r="12187" b="19591"/>
            <a:stretch/>
          </p:blipFill>
          <p:spPr>
            <a:xfrm>
              <a:off x="1482600" y="1661994"/>
              <a:ext cx="9226800" cy="5196006"/>
            </a:xfrm>
            <a:prstGeom prst="rect">
              <a:avLst/>
            </a:prstGeom>
          </p:spPr>
        </p:pic>
        <p:sp>
          <p:nvSpPr>
            <p:cNvPr id="5" name="Rectangle 4">
              <a:extLst>
                <a:ext uri="{FF2B5EF4-FFF2-40B4-BE49-F238E27FC236}">
                  <a16:creationId xmlns:a16="http://schemas.microsoft.com/office/drawing/2014/main" id="{0F961E46-B620-445E-65BC-3ADE552DB6E7}"/>
                </a:ext>
              </a:extLst>
            </p:cNvPr>
            <p:cNvSpPr/>
            <p:nvPr/>
          </p:nvSpPr>
          <p:spPr>
            <a:xfrm>
              <a:off x="2928138" y="3547090"/>
              <a:ext cx="1541267" cy="27489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9A790C88-A898-EBFB-B77A-623F211F3CE3}"/>
                </a:ext>
              </a:extLst>
            </p:cNvPr>
            <p:cNvSpPr/>
            <p:nvPr/>
          </p:nvSpPr>
          <p:spPr>
            <a:xfrm flipH="1">
              <a:off x="4571892" y="3437917"/>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2" name="TextBox 1">
            <a:extLst>
              <a:ext uri="{FF2B5EF4-FFF2-40B4-BE49-F238E27FC236}">
                <a16:creationId xmlns:a16="http://schemas.microsoft.com/office/drawing/2014/main" id="{23E589A6-C354-E63F-1561-2DFA91059D64}"/>
              </a:ext>
            </a:extLst>
          </p:cNvPr>
          <p:cNvSpPr txBox="1"/>
          <p:nvPr/>
        </p:nvSpPr>
        <p:spPr>
          <a:xfrm>
            <a:off x="8282763" y="1905506"/>
            <a:ext cx="3402418" cy="3785652"/>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אם אתם יודעים כבר עכשיו שאתם רוצים להתקין את </a:t>
            </a:r>
            <a:r>
              <a:rPr lang="en-US" sz="2000" dirty="0">
                <a:solidFill>
                  <a:srgbClr val="084149"/>
                </a:solidFill>
                <a:latin typeface="Suez One" panose="00000500000000000000" pitchFamily="2" charset="-79"/>
                <a:cs typeface="Suez One" panose="00000500000000000000" pitchFamily="2" charset="-79"/>
              </a:rPr>
              <a:t>MiKTeX</a:t>
            </a:r>
            <a:r>
              <a:rPr lang="he-IL" sz="2000" dirty="0">
                <a:solidFill>
                  <a:srgbClr val="084149"/>
                </a:solidFill>
                <a:latin typeface="Suez One" panose="00000500000000000000" pitchFamily="2" charset="-79"/>
                <a:cs typeface="Suez One" panose="00000500000000000000" pitchFamily="2" charset="-79"/>
              </a:rPr>
              <a:t> רק עבור המשתמש שלכם (ההמלצה הרשמית), אז אין צורך בהרצה כאדמין וניתן להסתפק בלחיצה כפולה על הקובץ.</a:t>
            </a:r>
          </a:p>
          <a:p>
            <a:pPr algn="r" rtl="1"/>
            <a:r>
              <a:rPr lang="he-IL" sz="2000" dirty="0">
                <a:solidFill>
                  <a:srgbClr val="084149"/>
                </a:solidFill>
                <a:latin typeface="Suez One" panose="00000500000000000000" pitchFamily="2" charset="-79"/>
                <a:cs typeface="Suez One" panose="00000500000000000000" pitchFamily="2" charset="-79"/>
              </a:rPr>
              <a:t>צילומי המסך במדריך זה יהיו מהתקנה עבור כל המשתמשים, וזאת אך ורק כדי שהמדריך יראה את כל האפשרויות. מומלץ להתקין עבור כל משתמש בנפרד.</a:t>
            </a:r>
          </a:p>
        </p:txBody>
      </p:sp>
    </p:spTree>
    <p:extLst>
      <p:ext uri="{BB962C8B-B14F-4D97-AF65-F5344CB8AC3E}">
        <p14:creationId xmlns:p14="http://schemas.microsoft.com/office/powerpoint/2010/main" val="1061190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05C38F9-BEA4-A4B7-A948-DA12C77B9D2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AF3F61E-38AB-46BF-2CDC-ECC4BECA6880}"/>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A45AA203-BED8-13D6-C7A0-90A18DB3229E}"/>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מייד ייפתח אשף ההתקנה:</a:t>
            </a:r>
          </a:p>
        </p:txBody>
      </p:sp>
      <p:pic>
        <p:nvPicPr>
          <p:cNvPr id="7" name="Picture 6">
            <a:extLst>
              <a:ext uri="{FF2B5EF4-FFF2-40B4-BE49-F238E27FC236}">
                <a16:creationId xmlns:a16="http://schemas.microsoft.com/office/drawing/2014/main" id="{41F088F4-9DA4-8778-538D-3E895BD05C8F}"/>
              </a:ext>
            </a:extLst>
          </p:cNvPr>
          <p:cNvPicPr>
            <a:picLocks noChangeAspect="1"/>
          </p:cNvPicPr>
          <p:nvPr/>
        </p:nvPicPr>
        <p:blipFill>
          <a:blip r:embed="rId2">
            <a:extLst>
              <a:ext uri="{28A0092B-C50C-407E-A947-70E740481C1C}">
                <a14:useLocalDpi xmlns:a14="http://schemas.microsoft.com/office/drawing/2010/main" val="0"/>
              </a:ext>
            </a:extLst>
          </a:blip>
          <a:srcRect l="12112" t="4680" r="12208" b="19553"/>
          <a:stretch/>
        </p:blipFill>
        <p:spPr>
          <a:xfrm>
            <a:off x="1482599" y="1661994"/>
            <a:ext cx="9226800" cy="5196006"/>
          </a:xfrm>
          <a:prstGeom prst="rect">
            <a:avLst/>
          </a:prstGeom>
        </p:spPr>
      </p:pic>
    </p:spTree>
    <p:extLst>
      <p:ext uri="{BB962C8B-B14F-4D97-AF65-F5344CB8AC3E}">
        <p14:creationId xmlns:p14="http://schemas.microsoft.com/office/powerpoint/2010/main" val="846739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8BADA58-54C6-CC4C-38BE-28D9A1AF609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3E596D5-BA60-91E4-B9F3-A698EF43961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8ECA93CF-D89E-DC93-DDED-CE6C2695893E}"/>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נאשר את התנאים ונלחץ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4" name="Group 3">
            <a:extLst>
              <a:ext uri="{FF2B5EF4-FFF2-40B4-BE49-F238E27FC236}">
                <a16:creationId xmlns:a16="http://schemas.microsoft.com/office/drawing/2014/main" id="{4EEA6528-3FE7-B144-4578-63585F9ECAA0}"/>
              </a:ext>
            </a:extLst>
          </p:cNvPr>
          <p:cNvGrpSpPr/>
          <p:nvPr/>
        </p:nvGrpSpPr>
        <p:grpSpPr>
          <a:xfrm>
            <a:off x="1482599" y="1661994"/>
            <a:ext cx="9226800" cy="5196006"/>
            <a:chOff x="1482599" y="1661994"/>
            <a:chExt cx="9226800" cy="5196006"/>
          </a:xfrm>
        </p:grpSpPr>
        <p:pic>
          <p:nvPicPr>
            <p:cNvPr id="5" name="Picture 4">
              <a:extLst>
                <a:ext uri="{FF2B5EF4-FFF2-40B4-BE49-F238E27FC236}">
                  <a16:creationId xmlns:a16="http://schemas.microsoft.com/office/drawing/2014/main" id="{D7E2A472-298D-FD2D-FD02-41CCF55D72D0}"/>
                </a:ext>
              </a:extLst>
            </p:cNvPr>
            <p:cNvPicPr>
              <a:picLocks noChangeAspect="1"/>
            </p:cNvPicPr>
            <p:nvPr/>
          </p:nvPicPr>
          <p:blipFill>
            <a:blip r:embed="rId2">
              <a:extLst>
                <a:ext uri="{28A0092B-C50C-407E-A947-70E740481C1C}">
                  <a14:useLocalDpi xmlns:a14="http://schemas.microsoft.com/office/drawing/2010/main" val="0"/>
                </a:ext>
              </a:extLst>
            </a:blip>
            <a:srcRect l="12129" t="4713" r="12193" b="19523"/>
            <a:stretch/>
          </p:blipFill>
          <p:spPr>
            <a:xfrm>
              <a:off x="1482599" y="1661994"/>
              <a:ext cx="9226800" cy="5196006"/>
            </a:xfrm>
            <a:prstGeom prst="rect">
              <a:avLst/>
            </a:prstGeom>
          </p:spPr>
        </p:pic>
        <p:sp>
          <p:nvSpPr>
            <p:cNvPr id="9" name="Rectangle 8">
              <a:extLst>
                <a:ext uri="{FF2B5EF4-FFF2-40B4-BE49-F238E27FC236}">
                  <a16:creationId xmlns:a16="http://schemas.microsoft.com/office/drawing/2014/main" id="{01960073-713F-691A-E8BE-E0AAB017363D}"/>
                </a:ext>
              </a:extLst>
            </p:cNvPr>
            <p:cNvSpPr/>
            <p:nvPr/>
          </p:nvSpPr>
          <p:spPr>
            <a:xfrm>
              <a:off x="3866367" y="5643737"/>
              <a:ext cx="2092644" cy="25255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319A5308-E297-622E-3250-762C63AFC9BA}"/>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Arrow: Right 13">
              <a:extLst>
                <a:ext uri="{FF2B5EF4-FFF2-40B4-BE49-F238E27FC236}">
                  <a16:creationId xmlns:a16="http://schemas.microsoft.com/office/drawing/2014/main" id="{D32AE398-2606-4209-E9BF-84D83F528687}"/>
                </a:ext>
              </a:extLst>
            </p:cNvPr>
            <p:cNvSpPr/>
            <p:nvPr/>
          </p:nvSpPr>
          <p:spPr>
            <a:xfrm>
              <a:off x="2885215" y="5531058"/>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Rectangle 1">
              <a:extLst>
                <a:ext uri="{FF2B5EF4-FFF2-40B4-BE49-F238E27FC236}">
                  <a16:creationId xmlns:a16="http://schemas.microsoft.com/office/drawing/2014/main" id="{653AF9B9-3061-F9C4-333C-D438527229CB}"/>
                </a:ext>
              </a:extLst>
            </p:cNvPr>
            <p:cNvSpPr/>
            <p:nvPr/>
          </p:nvSpPr>
          <p:spPr>
            <a:xfrm>
              <a:off x="6782764" y="6036918"/>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944771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5A44F1EE-AAF0-FFEF-719F-AD5FDB89122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71EE816-0728-3261-1D5C-6E14D40EE4D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B4D7D8EF-DF62-B57C-6741-CA23366B8F32}"/>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כאן נבחר אם להתקין עבור על המשתמשים במחשב או רק עבורנו, ולאחר מכן 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F411BB8C-78EE-9DE4-5E09-97409C055B18}"/>
              </a:ext>
            </a:extLst>
          </p:cNvPr>
          <p:cNvGrpSpPr/>
          <p:nvPr/>
        </p:nvGrpSpPr>
        <p:grpSpPr>
          <a:xfrm>
            <a:off x="1482601" y="2031326"/>
            <a:ext cx="9226800" cy="4826674"/>
            <a:chOff x="1482601" y="2031326"/>
            <a:chExt cx="9226800" cy="4826674"/>
          </a:xfrm>
        </p:grpSpPr>
        <p:pic>
          <p:nvPicPr>
            <p:cNvPr id="6" name="Picture 5">
              <a:extLst>
                <a:ext uri="{FF2B5EF4-FFF2-40B4-BE49-F238E27FC236}">
                  <a16:creationId xmlns:a16="http://schemas.microsoft.com/office/drawing/2014/main" id="{F5DECAA0-C12B-0A13-7B49-F5390758D7FB}"/>
                </a:ext>
              </a:extLst>
            </p:cNvPr>
            <p:cNvPicPr>
              <a:picLocks noChangeAspect="1"/>
            </p:cNvPicPr>
            <p:nvPr/>
          </p:nvPicPr>
          <p:blipFill>
            <a:blip r:embed="rId2">
              <a:extLst>
                <a:ext uri="{28A0092B-C50C-407E-A947-70E740481C1C}">
                  <a14:useLocalDpi xmlns:a14="http://schemas.microsoft.com/office/drawing/2010/main" val="0"/>
                </a:ext>
              </a:extLst>
            </a:blip>
            <a:srcRect l="12110" t="10088" r="12213" b="19534"/>
            <a:stretch/>
          </p:blipFill>
          <p:spPr>
            <a:xfrm>
              <a:off x="1482601" y="2031326"/>
              <a:ext cx="9226800" cy="4826674"/>
            </a:xfrm>
            <a:prstGeom prst="rect">
              <a:avLst/>
            </a:prstGeom>
          </p:spPr>
        </p:pic>
        <p:sp>
          <p:nvSpPr>
            <p:cNvPr id="9" name="Rectangle 8">
              <a:extLst>
                <a:ext uri="{FF2B5EF4-FFF2-40B4-BE49-F238E27FC236}">
                  <a16:creationId xmlns:a16="http://schemas.microsoft.com/office/drawing/2014/main" id="{F68FF8C6-3410-EB00-7B06-32910B2B4F4C}"/>
                </a:ext>
              </a:extLst>
            </p:cNvPr>
            <p:cNvSpPr/>
            <p:nvPr/>
          </p:nvSpPr>
          <p:spPr>
            <a:xfrm>
              <a:off x="4061721" y="3514272"/>
              <a:ext cx="4019023" cy="126958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Arrow: Right 13">
              <a:extLst>
                <a:ext uri="{FF2B5EF4-FFF2-40B4-BE49-F238E27FC236}">
                  <a16:creationId xmlns:a16="http://schemas.microsoft.com/office/drawing/2014/main" id="{BB1A9D65-B80D-EF10-7686-A8382838D12E}"/>
                </a:ext>
              </a:extLst>
            </p:cNvPr>
            <p:cNvSpPr/>
            <p:nvPr/>
          </p:nvSpPr>
          <p:spPr>
            <a:xfrm>
              <a:off x="3096961" y="3833247"/>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 name="Arrow: Right 7">
              <a:extLst>
                <a:ext uri="{FF2B5EF4-FFF2-40B4-BE49-F238E27FC236}">
                  <a16:creationId xmlns:a16="http://schemas.microsoft.com/office/drawing/2014/main" id="{57B46203-97B5-8D9F-FE33-25B268164B38}"/>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 name="Rectangle 3">
              <a:extLst>
                <a:ext uri="{FF2B5EF4-FFF2-40B4-BE49-F238E27FC236}">
                  <a16:creationId xmlns:a16="http://schemas.microsoft.com/office/drawing/2014/main" id="{3006907C-EDAD-F76E-3FC2-B86C9656D000}"/>
                </a:ext>
              </a:extLst>
            </p:cNvPr>
            <p:cNvSpPr/>
            <p:nvPr/>
          </p:nvSpPr>
          <p:spPr>
            <a:xfrm>
              <a:off x="6782764" y="6036918"/>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a:extLst>
              <a:ext uri="{FF2B5EF4-FFF2-40B4-BE49-F238E27FC236}">
                <a16:creationId xmlns:a16="http://schemas.microsoft.com/office/drawing/2014/main" id="{43406F9A-4318-79E8-8E14-F17652243AF7}"/>
              </a:ext>
            </a:extLst>
          </p:cNvPr>
          <p:cNvSpPr txBox="1"/>
          <p:nvPr/>
        </p:nvSpPr>
        <p:spPr>
          <a:xfrm>
            <a:off x="8899451" y="2360384"/>
            <a:ext cx="2849526" cy="2554545"/>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ההמלצה הרשמית של </a:t>
            </a:r>
            <a:r>
              <a:rPr lang="en-US" sz="2000" dirty="0">
                <a:solidFill>
                  <a:srgbClr val="084149"/>
                </a:solidFill>
                <a:latin typeface="Suez One" panose="00000500000000000000" pitchFamily="2" charset="-79"/>
                <a:cs typeface="Suez One" panose="00000500000000000000" pitchFamily="2" charset="-79"/>
              </a:rPr>
              <a:t>MiKTeX</a:t>
            </a:r>
            <a:r>
              <a:rPr lang="he-IL" sz="2000" dirty="0">
                <a:solidFill>
                  <a:srgbClr val="084149"/>
                </a:solidFill>
                <a:latin typeface="Suez One" panose="00000500000000000000" pitchFamily="2" charset="-79"/>
                <a:cs typeface="Suez One" panose="00000500000000000000" pitchFamily="2" charset="-79"/>
              </a:rPr>
              <a:t> היא להתקין את עבור כל משתמש בנפרד.</a:t>
            </a:r>
          </a:p>
          <a:p>
            <a:pPr algn="r" rtl="1"/>
            <a:r>
              <a:rPr lang="he-IL" sz="2000" dirty="0">
                <a:solidFill>
                  <a:srgbClr val="084149"/>
                </a:solidFill>
                <a:latin typeface="Suez One" panose="00000500000000000000" pitchFamily="2" charset="-79"/>
                <a:cs typeface="Suez One" panose="00000500000000000000" pitchFamily="2" charset="-79"/>
              </a:rPr>
              <a:t>המדריך הזה נכתב עבור סטודנטים המתקינים את התוכנה על מחשביהם האישיים, כך שזה לא ממש משנה.</a:t>
            </a:r>
          </a:p>
        </p:txBody>
      </p:sp>
    </p:spTree>
    <p:extLst>
      <p:ext uri="{BB962C8B-B14F-4D97-AF65-F5344CB8AC3E}">
        <p14:creationId xmlns:p14="http://schemas.microsoft.com/office/powerpoint/2010/main" val="281438431"/>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8E"/>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5352</TotalTime>
  <Words>946</Words>
  <Application>Microsoft Office PowerPoint</Application>
  <PresentationFormat>Widescreen</PresentationFormat>
  <Paragraphs>125</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Heebo</vt:lpstr>
      <vt:lpstr>Suez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Sraya Ansbacher</dc:creator>
  <cp:lastModifiedBy>Sraya Ansbacher</cp:lastModifiedBy>
  <cp:revision>69</cp:revision>
  <dcterms:created xsi:type="dcterms:W3CDTF">2024-10-16T09:15:49Z</dcterms:created>
  <dcterms:modified xsi:type="dcterms:W3CDTF">2025-03-27T19:10:54Z</dcterms:modified>
</cp:coreProperties>
</file>